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Lst>
  <p:notesMasterIdLst>
    <p:notesMasterId r:id="rId36"/>
  </p:notesMasterIdLst>
  <p:sldIdLst>
    <p:sldId id="256" r:id="rId2"/>
    <p:sldId id="258" r:id="rId3"/>
    <p:sldId id="260" r:id="rId4"/>
    <p:sldId id="261" r:id="rId5"/>
    <p:sldId id="262" r:id="rId6"/>
    <p:sldId id="266" r:id="rId7"/>
    <p:sldId id="276" r:id="rId8"/>
    <p:sldId id="340" r:id="rId9"/>
    <p:sldId id="273" r:id="rId10"/>
    <p:sldId id="352" r:id="rId11"/>
    <p:sldId id="342" r:id="rId12"/>
    <p:sldId id="341" r:id="rId13"/>
    <p:sldId id="277" r:id="rId14"/>
    <p:sldId id="275" r:id="rId15"/>
    <p:sldId id="344" r:id="rId16"/>
    <p:sldId id="343" r:id="rId17"/>
    <p:sldId id="345" r:id="rId18"/>
    <p:sldId id="346" r:id="rId19"/>
    <p:sldId id="347" r:id="rId20"/>
    <p:sldId id="348" r:id="rId21"/>
    <p:sldId id="349" r:id="rId22"/>
    <p:sldId id="353" r:id="rId23"/>
    <p:sldId id="278" r:id="rId24"/>
    <p:sldId id="350" r:id="rId25"/>
    <p:sldId id="351" r:id="rId26"/>
    <p:sldId id="354" r:id="rId27"/>
    <p:sldId id="355" r:id="rId28"/>
    <p:sldId id="356" r:id="rId29"/>
    <p:sldId id="357" r:id="rId30"/>
    <p:sldId id="358" r:id="rId31"/>
    <p:sldId id="359" r:id="rId32"/>
    <p:sldId id="360" r:id="rId33"/>
    <p:sldId id="361" r:id="rId34"/>
    <p:sldId id="315" r:id="rId35"/>
  </p:sldIdLst>
  <p:sldSz cx="9144000" cy="5143500" type="screen16x9"/>
  <p:notesSz cx="6858000" cy="9144000"/>
  <p:embeddedFontLst>
    <p:embeddedFont>
      <p:font typeface="Archivo Black" panose="020B0A03020202020B04" pitchFamily="34" charset="77"/>
      <p:regular r:id="rId37"/>
    </p:embeddedFont>
    <p:embeddedFont>
      <p:font typeface="Barlow" pitchFamily="2" charset="77"/>
      <p:regular r:id="rId38"/>
      <p:bold r:id="rId39"/>
      <p:italic r:id="rId40"/>
      <p:boldItalic r:id="rId41"/>
    </p:embeddedFont>
    <p:embeddedFont>
      <p:font typeface="Roboto Condensed Light" panose="020F0302020204030204" pitchFamily="34" charset="0"/>
      <p:regular r:id="rId42"/>
      <p: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FBB0BB-3188-5640-AE85-20945DB91BEA}" v="78" dt="2023-09-07T18:17:56.557"/>
  </p1510:revLst>
</p1510:revInfo>
</file>

<file path=ppt/tableStyles.xml><?xml version="1.0" encoding="utf-8"?>
<a:tblStyleLst xmlns:a="http://schemas.openxmlformats.org/drawingml/2006/main" def="{624AE223-71A5-4D7E-B170-938CEFCE1B66}">
  <a:tblStyle styleId="{624AE223-71A5-4D7E-B170-938CEFCE1B6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3"/>
    <p:restoredTop sz="71265"/>
  </p:normalViewPr>
  <p:slideViewPr>
    <p:cSldViewPr snapToGrid="0">
      <p:cViewPr varScale="1">
        <p:scale>
          <a:sx n="105" d="100"/>
          <a:sy n="105" d="100"/>
        </p:scale>
        <p:origin x="11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gayaraj, Christopher J" userId="882725c1-7e87-43df-aa13-91edb5d63233" providerId="ADAL" clId="{55FBB0BB-3188-5640-AE85-20945DB91BEA}"/>
    <pc:docChg chg="undo custSel addSld delSld modSld sldOrd delMainMaster">
      <pc:chgData name="Sagayaraj, Christopher J" userId="882725c1-7e87-43df-aa13-91edb5d63233" providerId="ADAL" clId="{55FBB0BB-3188-5640-AE85-20945DB91BEA}" dt="2023-09-07T18:18:34.654" v="6157" actId="1076"/>
      <pc:docMkLst>
        <pc:docMk/>
      </pc:docMkLst>
      <pc:sldChg chg="addSp delSp modSp mod">
        <pc:chgData name="Sagayaraj, Christopher J" userId="882725c1-7e87-43df-aa13-91edb5d63233" providerId="ADAL" clId="{55FBB0BB-3188-5640-AE85-20945DB91BEA}" dt="2023-09-06T13:11:41.054" v="1012" actId="478"/>
        <pc:sldMkLst>
          <pc:docMk/>
          <pc:sldMk cId="0" sldId="256"/>
        </pc:sldMkLst>
        <pc:spChg chg="add del mod">
          <ac:chgData name="Sagayaraj, Christopher J" userId="882725c1-7e87-43df-aa13-91edb5d63233" providerId="ADAL" clId="{55FBB0BB-3188-5640-AE85-20945DB91BEA}" dt="2023-09-06T13:11:41.054" v="1012" actId="478"/>
          <ac:spMkLst>
            <pc:docMk/>
            <pc:sldMk cId="0" sldId="256"/>
            <ac:spMk id="3" creationId="{79F379EC-C86B-2BA4-5373-03A29CBFB216}"/>
          </ac:spMkLst>
        </pc:spChg>
        <pc:spChg chg="mod">
          <ac:chgData name="Sagayaraj, Christopher J" userId="882725c1-7e87-43df-aa13-91edb5d63233" providerId="ADAL" clId="{55FBB0BB-3188-5640-AE85-20945DB91BEA}" dt="2023-09-04T23:00:10.065" v="4" actId="1076"/>
          <ac:spMkLst>
            <pc:docMk/>
            <pc:sldMk cId="0" sldId="256"/>
            <ac:spMk id="26961" creationId="{00000000-0000-0000-0000-000000000000}"/>
          </ac:spMkLst>
        </pc:spChg>
        <pc:spChg chg="mod">
          <ac:chgData name="Sagayaraj, Christopher J" userId="882725c1-7e87-43df-aa13-91edb5d63233" providerId="ADAL" clId="{55FBB0BB-3188-5640-AE85-20945DB91BEA}" dt="2023-09-04T23:09:23.874" v="42" actId="20577"/>
          <ac:spMkLst>
            <pc:docMk/>
            <pc:sldMk cId="0" sldId="256"/>
            <ac:spMk id="26962" creationId="{00000000-0000-0000-0000-000000000000}"/>
          </ac:spMkLst>
        </pc:spChg>
        <pc:spChg chg="del mod">
          <ac:chgData name="Sagayaraj, Christopher J" userId="882725c1-7e87-43df-aa13-91edb5d63233" providerId="ADAL" clId="{55FBB0BB-3188-5640-AE85-20945DB91BEA}" dt="2023-09-06T12:31:32.501" v="989" actId="478"/>
          <ac:spMkLst>
            <pc:docMk/>
            <pc:sldMk cId="0" sldId="256"/>
            <ac:spMk id="26963" creationId="{00000000-0000-0000-0000-000000000000}"/>
          </ac:spMkLst>
        </pc:spChg>
        <pc:cxnChg chg="mod">
          <ac:chgData name="Sagayaraj, Christopher J" userId="882725c1-7e87-43df-aa13-91edb5d63233" providerId="ADAL" clId="{55FBB0BB-3188-5640-AE85-20945DB91BEA}" dt="2023-09-06T12:31:38.406" v="990" actId="14100"/>
          <ac:cxnSpMkLst>
            <pc:docMk/>
            <pc:sldMk cId="0" sldId="256"/>
            <ac:cxnSpMk id="26964" creationId="{00000000-0000-0000-0000-000000000000}"/>
          </ac:cxnSpMkLst>
        </pc:cxnChg>
      </pc:sldChg>
      <pc:sldChg chg="del">
        <pc:chgData name="Sagayaraj, Christopher J" userId="882725c1-7e87-43df-aa13-91edb5d63233" providerId="ADAL" clId="{55FBB0BB-3188-5640-AE85-20945DB91BEA}" dt="2023-09-06T22:22:36.078" v="3603" actId="2696"/>
        <pc:sldMkLst>
          <pc:docMk/>
          <pc:sldMk cId="0" sldId="257"/>
        </pc:sldMkLst>
      </pc:sldChg>
      <pc:sldChg chg="modSp mod">
        <pc:chgData name="Sagayaraj, Christopher J" userId="882725c1-7e87-43df-aa13-91edb5d63233" providerId="ADAL" clId="{55FBB0BB-3188-5640-AE85-20945DB91BEA}" dt="2023-09-06T11:38:53.923" v="443" actId="20577"/>
        <pc:sldMkLst>
          <pc:docMk/>
          <pc:sldMk cId="0" sldId="258"/>
        </pc:sldMkLst>
        <pc:spChg chg="mod">
          <ac:chgData name="Sagayaraj, Christopher J" userId="882725c1-7e87-43df-aa13-91edb5d63233" providerId="ADAL" clId="{55FBB0BB-3188-5640-AE85-20945DB91BEA}" dt="2023-09-06T11:38:24.295" v="414" actId="20577"/>
          <ac:spMkLst>
            <pc:docMk/>
            <pc:sldMk cId="0" sldId="258"/>
            <ac:spMk id="26984" creationId="{00000000-0000-0000-0000-000000000000}"/>
          </ac:spMkLst>
        </pc:spChg>
        <pc:spChg chg="mod">
          <ac:chgData name="Sagayaraj, Christopher J" userId="882725c1-7e87-43df-aa13-91edb5d63233" providerId="ADAL" clId="{55FBB0BB-3188-5640-AE85-20945DB91BEA}" dt="2023-09-04T23:09:46.792" v="54" actId="20577"/>
          <ac:spMkLst>
            <pc:docMk/>
            <pc:sldMk cId="0" sldId="258"/>
            <ac:spMk id="26985" creationId="{00000000-0000-0000-0000-000000000000}"/>
          </ac:spMkLst>
        </pc:spChg>
        <pc:spChg chg="mod">
          <ac:chgData name="Sagayaraj, Christopher J" userId="882725c1-7e87-43df-aa13-91edb5d63233" providerId="ADAL" clId="{55FBB0BB-3188-5640-AE85-20945DB91BEA}" dt="2023-09-06T10:26:20.238" v="141" actId="20577"/>
          <ac:spMkLst>
            <pc:docMk/>
            <pc:sldMk cId="0" sldId="258"/>
            <ac:spMk id="26986" creationId="{00000000-0000-0000-0000-000000000000}"/>
          </ac:spMkLst>
        </pc:spChg>
        <pc:spChg chg="mod">
          <ac:chgData name="Sagayaraj, Christopher J" userId="882725c1-7e87-43df-aa13-91edb5d63233" providerId="ADAL" clId="{55FBB0BB-3188-5640-AE85-20945DB91BEA}" dt="2023-09-06T11:36:50.844" v="327" actId="14100"/>
          <ac:spMkLst>
            <pc:docMk/>
            <pc:sldMk cId="0" sldId="258"/>
            <ac:spMk id="26988" creationId="{00000000-0000-0000-0000-000000000000}"/>
          </ac:spMkLst>
        </pc:spChg>
        <pc:spChg chg="mod">
          <ac:chgData name="Sagayaraj, Christopher J" userId="882725c1-7e87-43df-aa13-91edb5d63233" providerId="ADAL" clId="{55FBB0BB-3188-5640-AE85-20945DB91BEA}" dt="2023-09-06T11:37:22.280" v="347" actId="20577"/>
          <ac:spMkLst>
            <pc:docMk/>
            <pc:sldMk cId="0" sldId="258"/>
            <ac:spMk id="26989" creationId="{00000000-0000-0000-0000-000000000000}"/>
          </ac:spMkLst>
        </pc:spChg>
        <pc:spChg chg="mod">
          <ac:chgData name="Sagayaraj, Christopher J" userId="882725c1-7e87-43df-aa13-91edb5d63233" providerId="ADAL" clId="{55FBB0BB-3188-5640-AE85-20945DB91BEA}" dt="2023-09-04T23:09:52.686" v="64" actId="20577"/>
          <ac:spMkLst>
            <pc:docMk/>
            <pc:sldMk cId="0" sldId="258"/>
            <ac:spMk id="26990" creationId="{00000000-0000-0000-0000-000000000000}"/>
          </ac:spMkLst>
        </pc:spChg>
        <pc:spChg chg="mod">
          <ac:chgData name="Sagayaraj, Christopher J" userId="882725c1-7e87-43df-aa13-91edb5d63233" providerId="ADAL" clId="{55FBB0BB-3188-5640-AE85-20945DB91BEA}" dt="2023-09-06T11:34:17.965" v="267" actId="20577"/>
          <ac:spMkLst>
            <pc:docMk/>
            <pc:sldMk cId="0" sldId="258"/>
            <ac:spMk id="26991" creationId="{00000000-0000-0000-0000-000000000000}"/>
          </ac:spMkLst>
        </pc:spChg>
        <pc:spChg chg="mod">
          <ac:chgData name="Sagayaraj, Christopher J" userId="882725c1-7e87-43df-aa13-91edb5d63233" providerId="ADAL" clId="{55FBB0BB-3188-5640-AE85-20945DB91BEA}" dt="2023-09-06T11:38:53.923" v="443" actId="20577"/>
          <ac:spMkLst>
            <pc:docMk/>
            <pc:sldMk cId="0" sldId="258"/>
            <ac:spMk id="26993" creationId="{00000000-0000-0000-0000-000000000000}"/>
          </ac:spMkLst>
        </pc:spChg>
        <pc:spChg chg="mod">
          <ac:chgData name="Sagayaraj, Christopher J" userId="882725c1-7e87-43df-aa13-91edb5d63233" providerId="ADAL" clId="{55FBB0BB-3188-5640-AE85-20945DB91BEA}" dt="2023-09-04T23:10:08.797" v="76" actId="20577"/>
          <ac:spMkLst>
            <pc:docMk/>
            <pc:sldMk cId="0" sldId="258"/>
            <ac:spMk id="26994" creationId="{00000000-0000-0000-0000-000000000000}"/>
          </ac:spMkLst>
        </pc:spChg>
        <pc:spChg chg="mod">
          <ac:chgData name="Sagayaraj, Christopher J" userId="882725c1-7e87-43df-aa13-91edb5d63233" providerId="ADAL" clId="{55FBB0BB-3188-5640-AE85-20945DB91BEA}" dt="2023-09-06T10:27:37.346" v="260" actId="20577"/>
          <ac:spMkLst>
            <pc:docMk/>
            <pc:sldMk cId="0" sldId="258"/>
            <ac:spMk id="26995" creationId="{00000000-0000-0000-0000-000000000000}"/>
          </ac:spMkLst>
        </pc:spChg>
      </pc:sldChg>
      <pc:sldChg chg="add del">
        <pc:chgData name="Sagayaraj, Christopher J" userId="882725c1-7e87-43df-aa13-91edb5d63233" providerId="ADAL" clId="{55FBB0BB-3188-5640-AE85-20945DB91BEA}" dt="2023-09-07T17:22:36.253" v="4787" actId="2696"/>
        <pc:sldMkLst>
          <pc:docMk/>
          <pc:sldMk cId="0" sldId="259"/>
        </pc:sldMkLst>
      </pc:sldChg>
      <pc:sldChg chg="addSp delSp modSp mod">
        <pc:chgData name="Sagayaraj, Christopher J" userId="882725c1-7e87-43df-aa13-91edb5d63233" providerId="ADAL" clId="{55FBB0BB-3188-5640-AE85-20945DB91BEA}" dt="2023-09-07T16:32:37.765" v="4674" actId="1076"/>
        <pc:sldMkLst>
          <pc:docMk/>
          <pc:sldMk cId="0" sldId="260"/>
        </pc:sldMkLst>
        <pc:spChg chg="add mod">
          <ac:chgData name="Sagayaraj, Christopher J" userId="882725c1-7e87-43df-aa13-91edb5d63233" providerId="ADAL" clId="{55FBB0BB-3188-5640-AE85-20945DB91BEA}" dt="2023-09-07T16:32:37.765" v="4674" actId="1076"/>
          <ac:spMkLst>
            <pc:docMk/>
            <pc:sldMk cId="0" sldId="260"/>
            <ac:spMk id="2" creationId="{81D0FA0F-A662-B3CC-2777-5C1A6F9EA043}"/>
          </ac:spMkLst>
        </pc:spChg>
        <pc:spChg chg="mod">
          <ac:chgData name="Sagayaraj, Christopher J" userId="882725c1-7e87-43df-aa13-91edb5d63233" providerId="ADAL" clId="{55FBB0BB-3188-5640-AE85-20945DB91BEA}" dt="2023-09-06T11:40:18.597" v="456" actId="14100"/>
          <ac:spMkLst>
            <pc:docMk/>
            <pc:sldMk cId="0" sldId="260"/>
            <ac:spMk id="27030" creationId="{00000000-0000-0000-0000-000000000000}"/>
          </ac:spMkLst>
        </pc:spChg>
        <pc:spChg chg="mod">
          <ac:chgData name="Sagayaraj, Christopher J" userId="882725c1-7e87-43df-aa13-91edb5d63233" providerId="ADAL" clId="{55FBB0BB-3188-5640-AE85-20945DB91BEA}" dt="2023-09-06T11:40:18.597" v="456" actId="14100"/>
          <ac:spMkLst>
            <pc:docMk/>
            <pc:sldMk cId="0" sldId="260"/>
            <ac:spMk id="27031" creationId="{00000000-0000-0000-0000-000000000000}"/>
          </ac:spMkLst>
        </pc:spChg>
        <pc:spChg chg="mod">
          <ac:chgData name="Sagayaraj, Christopher J" userId="882725c1-7e87-43df-aa13-91edb5d63233" providerId="ADAL" clId="{55FBB0BB-3188-5640-AE85-20945DB91BEA}" dt="2023-09-06T12:04:02.085" v="516" actId="20577"/>
          <ac:spMkLst>
            <pc:docMk/>
            <pc:sldMk cId="0" sldId="260"/>
            <ac:spMk id="27032" creationId="{00000000-0000-0000-0000-000000000000}"/>
          </ac:spMkLst>
        </pc:spChg>
        <pc:spChg chg="mod">
          <ac:chgData name="Sagayaraj, Christopher J" userId="882725c1-7e87-43df-aa13-91edb5d63233" providerId="ADAL" clId="{55FBB0BB-3188-5640-AE85-20945DB91BEA}" dt="2023-09-06T12:14:33.413" v="880" actId="20577"/>
          <ac:spMkLst>
            <pc:docMk/>
            <pc:sldMk cId="0" sldId="260"/>
            <ac:spMk id="27033" creationId="{00000000-0000-0000-0000-000000000000}"/>
          </ac:spMkLst>
        </pc:spChg>
        <pc:picChg chg="add del mod">
          <ac:chgData name="Sagayaraj, Christopher J" userId="882725c1-7e87-43df-aa13-91edb5d63233" providerId="ADAL" clId="{55FBB0BB-3188-5640-AE85-20945DB91BEA}" dt="2023-09-06T12:02:24.724" v="502" actId="478"/>
          <ac:picMkLst>
            <pc:docMk/>
            <pc:sldMk cId="0" sldId="260"/>
            <ac:picMk id="3" creationId="{52256FDB-59B1-8391-4657-C41121AF180B}"/>
          </ac:picMkLst>
        </pc:picChg>
        <pc:picChg chg="add mod">
          <ac:chgData name="Sagayaraj, Christopher J" userId="882725c1-7e87-43df-aa13-91edb5d63233" providerId="ADAL" clId="{55FBB0BB-3188-5640-AE85-20945DB91BEA}" dt="2023-09-06T12:02:45.807" v="506" actId="1076"/>
          <ac:picMkLst>
            <pc:docMk/>
            <pc:sldMk cId="0" sldId="260"/>
            <ac:picMk id="5" creationId="{CB8EBE45-8A27-3959-06CF-C623CB40978D}"/>
          </ac:picMkLst>
        </pc:picChg>
        <pc:picChg chg="mod">
          <ac:chgData name="Sagayaraj, Christopher J" userId="882725c1-7e87-43df-aa13-91edb5d63233" providerId="ADAL" clId="{55FBB0BB-3188-5640-AE85-20945DB91BEA}" dt="2023-09-06T11:40:18.597" v="456" actId="14100"/>
          <ac:picMkLst>
            <pc:docMk/>
            <pc:sldMk cId="0" sldId="260"/>
            <ac:picMk id="27034" creationId="{00000000-0000-0000-0000-000000000000}"/>
          </ac:picMkLst>
        </pc:picChg>
      </pc:sldChg>
      <pc:sldChg chg="addSp delSp modSp mod">
        <pc:chgData name="Sagayaraj, Christopher J" userId="882725c1-7e87-43df-aa13-91edb5d63233" providerId="ADAL" clId="{55FBB0BB-3188-5640-AE85-20945DB91BEA}" dt="2023-09-06T13:19:07.662" v="1460" actId="20577"/>
        <pc:sldMkLst>
          <pc:docMk/>
          <pc:sldMk cId="0" sldId="261"/>
        </pc:sldMkLst>
        <pc:spChg chg="add del mod">
          <ac:chgData name="Sagayaraj, Christopher J" userId="882725c1-7e87-43df-aa13-91edb5d63233" providerId="ADAL" clId="{55FBB0BB-3188-5640-AE85-20945DB91BEA}" dt="2023-09-06T13:15:21.081" v="1130" actId="478"/>
          <ac:spMkLst>
            <pc:docMk/>
            <pc:sldMk cId="0" sldId="261"/>
            <ac:spMk id="3" creationId="{E8C9D44C-0856-B157-0504-3B5E26A33A6C}"/>
          </ac:spMkLst>
        </pc:spChg>
        <pc:spChg chg="mod">
          <ac:chgData name="Sagayaraj, Christopher J" userId="882725c1-7e87-43df-aa13-91edb5d63233" providerId="ADAL" clId="{55FBB0BB-3188-5640-AE85-20945DB91BEA}" dt="2023-09-06T13:19:07.662" v="1460" actId="20577"/>
          <ac:spMkLst>
            <pc:docMk/>
            <pc:sldMk cId="0" sldId="261"/>
            <ac:spMk id="27039" creationId="{00000000-0000-0000-0000-000000000000}"/>
          </ac:spMkLst>
        </pc:spChg>
        <pc:spChg chg="del">
          <ac:chgData name="Sagayaraj, Christopher J" userId="882725c1-7e87-43df-aa13-91edb5d63233" providerId="ADAL" clId="{55FBB0BB-3188-5640-AE85-20945DB91BEA}" dt="2023-09-06T13:15:22.370" v="1132" actId="478"/>
          <ac:spMkLst>
            <pc:docMk/>
            <pc:sldMk cId="0" sldId="261"/>
            <ac:spMk id="27041" creationId="{00000000-0000-0000-0000-000000000000}"/>
          </ac:spMkLst>
        </pc:spChg>
        <pc:spChg chg="del">
          <ac:chgData name="Sagayaraj, Christopher J" userId="882725c1-7e87-43df-aa13-91edb5d63233" providerId="ADAL" clId="{55FBB0BB-3188-5640-AE85-20945DB91BEA}" dt="2023-09-06T13:15:21.818" v="1131" actId="478"/>
          <ac:spMkLst>
            <pc:docMk/>
            <pc:sldMk cId="0" sldId="261"/>
            <ac:spMk id="27042" creationId="{00000000-0000-0000-0000-000000000000}"/>
          </ac:spMkLst>
        </pc:spChg>
        <pc:picChg chg="del">
          <ac:chgData name="Sagayaraj, Christopher J" userId="882725c1-7e87-43df-aa13-91edb5d63233" providerId="ADAL" clId="{55FBB0BB-3188-5640-AE85-20945DB91BEA}" dt="2023-09-06T13:15:19.890" v="1129" actId="478"/>
          <ac:picMkLst>
            <pc:docMk/>
            <pc:sldMk cId="0" sldId="261"/>
            <ac:picMk id="27043" creationId="{00000000-0000-0000-0000-000000000000}"/>
          </ac:picMkLst>
        </pc:picChg>
      </pc:sldChg>
      <pc:sldChg chg="addSp delSp modSp mod modNotesTx">
        <pc:chgData name="Sagayaraj, Christopher J" userId="882725c1-7e87-43df-aa13-91edb5d63233" providerId="ADAL" clId="{55FBB0BB-3188-5640-AE85-20945DB91BEA}" dt="2023-09-06T12:31:52.241" v="993"/>
        <pc:sldMkLst>
          <pc:docMk/>
          <pc:sldMk cId="0" sldId="262"/>
        </pc:sldMkLst>
        <pc:spChg chg="mod">
          <ac:chgData name="Sagayaraj, Christopher J" userId="882725c1-7e87-43df-aa13-91edb5d63233" providerId="ADAL" clId="{55FBB0BB-3188-5640-AE85-20945DB91BEA}" dt="2023-09-06T12:26:27.165" v="897" actId="20577"/>
          <ac:spMkLst>
            <pc:docMk/>
            <pc:sldMk cId="0" sldId="262"/>
            <ac:spMk id="27048" creationId="{00000000-0000-0000-0000-000000000000}"/>
          </ac:spMkLst>
        </pc:spChg>
        <pc:spChg chg="mod">
          <ac:chgData name="Sagayaraj, Christopher J" userId="882725c1-7e87-43df-aa13-91edb5d63233" providerId="ADAL" clId="{55FBB0BB-3188-5640-AE85-20945DB91BEA}" dt="2023-09-06T12:26:40.279" v="898"/>
          <ac:spMkLst>
            <pc:docMk/>
            <pc:sldMk cId="0" sldId="262"/>
            <ac:spMk id="27049" creationId="{00000000-0000-0000-0000-000000000000}"/>
          </ac:spMkLst>
        </pc:spChg>
        <pc:spChg chg="del">
          <ac:chgData name="Sagayaraj, Christopher J" userId="882725c1-7e87-43df-aa13-91edb5d63233" providerId="ADAL" clId="{55FBB0BB-3188-5640-AE85-20945DB91BEA}" dt="2023-09-06T12:31:50.227" v="991" actId="478"/>
          <ac:spMkLst>
            <pc:docMk/>
            <pc:sldMk cId="0" sldId="262"/>
            <ac:spMk id="27050" creationId="{00000000-0000-0000-0000-000000000000}"/>
          </ac:spMkLst>
        </pc:spChg>
        <pc:cxnChg chg="add mod">
          <ac:chgData name="Sagayaraj, Christopher J" userId="882725c1-7e87-43df-aa13-91edb5d63233" providerId="ADAL" clId="{55FBB0BB-3188-5640-AE85-20945DB91BEA}" dt="2023-09-06T12:31:52.241" v="993"/>
          <ac:cxnSpMkLst>
            <pc:docMk/>
            <pc:sldMk cId="0" sldId="262"/>
            <ac:cxnSpMk id="2" creationId="{0B018CF3-7764-6863-35C5-AE4C81756259}"/>
          </ac:cxnSpMkLst>
        </pc:cxnChg>
        <pc:cxnChg chg="del mod">
          <ac:chgData name="Sagayaraj, Christopher J" userId="882725c1-7e87-43df-aa13-91edb5d63233" providerId="ADAL" clId="{55FBB0BB-3188-5640-AE85-20945DB91BEA}" dt="2023-09-06T12:31:51.190" v="992" actId="478"/>
          <ac:cxnSpMkLst>
            <pc:docMk/>
            <pc:sldMk cId="0" sldId="262"/>
            <ac:cxnSpMk id="27051" creationId="{00000000-0000-0000-0000-000000000000}"/>
          </ac:cxnSpMkLst>
        </pc:cxnChg>
      </pc:sldChg>
      <pc:sldChg chg="del">
        <pc:chgData name="Sagayaraj, Christopher J" userId="882725c1-7e87-43df-aa13-91edb5d63233" providerId="ADAL" clId="{55FBB0BB-3188-5640-AE85-20945DB91BEA}" dt="2023-09-06T12:26:52.579" v="899" actId="2696"/>
        <pc:sldMkLst>
          <pc:docMk/>
          <pc:sldMk cId="0" sldId="263"/>
        </pc:sldMkLst>
      </pc:sldChg>
      <pc:sldChg chg="addSp delSp modSp del mod">
        <pc:chgData name="Sagayaraj, Christopher J" userId="882725c1-7e87-43df-aa13-91edb5d63233" providerId="ADAL" clId="{55FBB0BB-3188-5640-AE85-20945DB91BEA}" dt="2023-09-06T16:20:13.213" v="1904" actId="2696"/>
        <pc:sldMkLst>
          <pc:docMk/>
          <pc:sldMk cId="0" sldId="264"/>
        </pc:sldMkLst>
        <pc:spChg chg="del mod">
          <ac:chgData name="Sagayaraj, Christopher J" userId="882725c1-7e87-43df-aa13-91edb5d63233" providerId="ADAL" clId="{55FBB0BB-3188-5640-AE85-20945DB91BEA}" dt="2023-09-06T12:31:59.194" v="995" actId="478"/>
          <ac:spMkLst>
            <pc:docMk/>
            <pc:sldMk cId="0" sldId="264"/>
            <ac:spMk id="27638" creationId="{00000000-0000-0000-0000-000000000000}"/>
          </ac:spMkLst>
        </pc:spChg>
        <pc:spChg chg="mod">
          <ac:chgData name="Sagayaraj, Christopher J" userId="882725c1-7e87-43df-aa13-91edb5d63233" providerId="ADAL" clId="{55FBB0BB-3188-5640-AE85-20945DB91BEA}" dt="2023-09-06T13:13:25.218" v="1024" actId="20577"/>
          <ac:spMkLst>
            <pc:docMk/>
            <pc:sldMk cId="0" sldId="264"/>
            <ac:spMk id="27640" creationId="{00000000-0000-0000-0000-000000000000}"/>
          </ac:spMkLst>
        </pc:spChg>
        <pc:cxnChg chg="add mod">
          <ac:chgData name="Sagayaraj, Christopher J" userId="882725c1-7e87-43df-aa13-91edb5d63233" providerId="ADAL" clId="{55FBB0BB-3188-5640-AE85-20945DB91BEA}" dt="2023-09-06T12:32:01.235" v="997"/>
          <ac:cxnSpMkLst>
            <pc:docMk/>
            <pc:sldMk cId="0" sldId="264"/>
            <ac:cxnSpMk id="2" creationId="{E0FF9A63-5D52-D897-67EC-119802FAD195}"/>
          </ac:cxnSpMkLst>
        </pc:cxnChg>
        <pc:cxnChg chg="del mod">
          <ac:chgData name="Sagayaraj, Christopher J" userId="882725c1-7e87-43df-aa13-91edb5d63233" providerId="ADAL" clId="{55FBB0BB-3188-5640-AE85-20945DB91BEA}" dt="2023-09-06T12:32:00.082" v="996" actId="478"/>
          <ac:cxnSpMkLst>
            <pc:docMk/>
            <pc:sldMk cId="0" sldId="264"/>
            <ac:cxnSpMk id="27639" creationId="{00000000-0000-0000-0000-000000000000}"/>
          </ac:cxnSpMkLst>
        </pc:cxnChg>
      </pc:sldChg>
      <pc:sldChg chg="del">
        <pc:chgData name="Sagayaraj, Christopher J" userId="882725c1-7e87-43df-aa13-91edb5d63233" providerId="ADAL" clId="{55FBB0BB-3188-5640-AE85-20945DB91BEA}" dt="2023-09-06T13:39:42.376" v="1461" actId="2696"/>
        <pc:sldMkLst>
          <pc:docMk/>
          <pc:sldMk cId="0" sldId="265"/>
        </pc:sldMkLst>
      </pc:sldChg>
      <pc:sldChg chg="delSp modSp mod modNotesTx">
        <pc:chgData name="Sagayaraj, Christopher J" userId="882725c1-7e87-43df-aa13-91edb5d63233" providerId="ADAL" clId="{55FBB0BB-3188-5640-AE85-20945DB91BEA}" dt="2023-09-06T17:52:22.670" v="2997" actId="20577"/>
        <pc:sldMkLst>
          <pc:docMk/>
          <pc:sldMk cId="0" sldId="266"/>
        </pc:sldMkLst>
        <pc:spChg chg="mod">
          <ac:chgData name="Sagayaraj, Christopher J" userId="882725c1-7e87-43df-aa13-91edb5d63233" providerId="ADAL" clId="{55FBB0BB-3188-5640-AE85-20945DB91BEA}" dt="2023-09-06T17:52:22.670" v="2997" actId="20577"/>
          <ac:spMkLst>
            <pc:docMk/>
            <pc:sldMk cId="0" sldId="266"/>
            <ac:spMk id="27691" creationId="{00000000-0000-0000-0000-000000000000}"/>
          </ac:spMkLst>
        </pc:spChg>
        <pc:spChg chg="del mod">
          <ac:chgData name="Sagayaraj, Christopher J" userId="882725c1-7e87-43df-aa13-91edb5d63233" providerId="ADAL" clId="{55FBB0BB-3188-5640-AE85-20945DB91BEA}" dt="2023-09-06T17:49:23.959" v="2881" actId="478"/>
          <ac:spMkLst>
            <pc:docMk/>
            <pc:sldMk cId="0" sldId="266"/>
            <ac:spMk id="27692" creationId="{00000000-0000-0000-0000-000000000000}"/>
          </ac:spMkLst>
        </pc:spChg>
        <pc:spChg chg="mod">
          <ac:chgData name="Sagayaraj, Christopher J" userId="882725c1-7e87-43df-aa13-91edb5d63233" providerId="ADAL" clId="{55FBB0BB-3188-5640-AE85-20945DB91BEA}" dt="2023-09-06T17:49:56.430" v="2896" actId="1076"/>
          <ac:spMkLst>
            <pc:docMk/>
            <pc:sldMk cId="0" sldId="266"/>
            <ac:spMk id="27693" creationId="{00000000-0000-0000-0000-000000000000}"/>
          </ac:spMkLst>
        </pc:spChg>
        <pc:spChg chg="del">
          <ac:chgData name="Sagayaraj, Christopher J" userId="882725c1-7e87-43df-aa13-91edb5d63233" providerId="ADAL" clId="{55FBB0BB-3188-5640-AE85-20945DB91BEA}" dt="2023-09-06T17:49:38.947" v="2892" actId="478"/>
          <ac:spMkLst>
            <pc:docMk/>
            <pc:sldMk cId="0" sldId="266"/>
            <ac:spMk id="27699" creationId="{00000000-0000-0000-0000-000000000000}"/>
          </ac:spMkLst>
        </pc:spChg>
        <pc:spChg chg="mod">
          <ac:chgData name="Sagayaraj, Christopher J" userId="882725c1-7e87-43df-aa13-91edb5d63233" providerId="ADAL" clId="{55FBB0BB-3188-5640-AE85-20945DB91BEA}" dt="2023-09-06T17:50:08.387" v="2898" actId="1076"/>
          <ac:spMkLst>
            <pc:docMk/>
            <pc:sldMk cId="0" sldId="266"/>
            <ac:spMk id="27700" creationId="{00000000-0000-0000-0000-000000000000}"/>
          </ac:spMkLst>
        </pc:spChg>
        <pc:spChg chg="mod">
          <ac:chgData name="Sagayaraj, Christopher J" userId="882725c1-7e87-43df-aa13-91edb5d63233" providerId="ADAL" clId="{55FBB0BB-3188-5640-AE85-20945DB91BEA}" dt="2023-09-06T17:50:00.585" v="2897" actId="1076"/>
          <ac:spMkLst>
            <pc:docMk/>
            <pc:sldMk cId="0" sldId="266"/>
            <ac:spMk id="27705" creationId="{00000000-0000-0000-0000-000000000000}"/>
          </ac:spMkLst>
        </pc:spChg>
        <pc:grpChg chg="mod">
          <ac:chgData name="Sagayaraj, Christopher J" userId="882725c1-7e87-43df-aa13-91edb5d63233" providerId="ADAL" clId="{55FBB0BB-3188-5640-AE85-20945DB91BEA}" dt="2023-09-06T17:50:17.099" v="2899" actId="1076"/>
          <ac:grpSpMkLst>
            <pc:docMk/>
            <pc:sldMk cId="0" sldId="266"/>
            <ac:grpSpMk id="27694" creationId="{00000000-0000-0000-0000-000000000000}"/>
          </ac:grpSpMkLst>
        </pc:grpChg>
      </pc:sldChg>
      <pc:sldChg chg="del">
        <pc:chgData name="Sagayaraj, Christopher J" userId="882725c1-7e87-43df-aa13-91edb5d63233" providerId="ADAL" clId="{55FBB0BB-3188-5640-AE85-20945DB91BEA}" dt="2023-09-06T13:39:46.936" v="1462" actId="2696"/>
        <pc:sldMkLst>
          <pc:docMk/>
          <pc:sldMk cId="0" sldId="267"/>
        </pc:sldMkLst>
      </pc:sldChg>
      <pc:sldChg chg="addSp delSp modSp del mod">
        <pc:chgData name="Sagayaraj, Christopher J" userId="882725c1-7e87-43df-aa13-91edb5d63233" providerId="ADAL" clId="{55FBB0BB-3188-5640-AE85-20945DB91BEA}" dt="2023-09-06T17:52:48.074" v="2998" actId="2696"/>
        <pc:sldMkLst>
          <pc:docMk/>
          <pc:sldMk cId="0" sldId="268"/>
        </pc:sldMkLst>
        <pc:spChg chg="add del mod">
          <ac:chgData name="Sagayaraj, Christopher J" userId="882725c1-7e87-43df-aa13-91edb5d63233" providerId="ADAL" clId="{55FBB0BB-3188-5640-AE85-20945DB91BEA}" dt="2023-09-06T13:58:37.300" v="1488" actId="478"/>
          <ac:spMkLst>
            <pc:docMk/>
            <pc:sldMk cId="0" sldId="268"/>
            <ac:spMk id="3" creationId="{09CBD2FC-F186-029A-54E9-C34EC1886596}"/>
          </ac:spMkLst>
        </pc:spChg>
        <pc:spChg chg="mod">
          <ac:chgData name="Sagayaraj, Christopher J" userId="882725c1-7e87-43df-aa13-91edb5d63233" providerId="ADAL" clId="{55FBB0BB-3188-5640-AE85-20945DB91BEA}" dt="2023-09-06T13:58:24.430" v="1486" actId="14100"/>
          <ac:spMkLst>
            <pc:docMk/>
            <pc:sldMk cId="0" sldId="268"/>
            <ac:spMk id="27716" creationId="{00000000-0000-0000-0000-000000000000}"/>
          </ac:spMkLst>
        </pc:spChg>
        <pc:spChg chg="del mod">
          <ac:chgData name="Sagayaraj, Christopher J" userId="882725c1-7e87-43df-aa13-91edb5d63233" providerId="ADAL" clId="{55FBB0BB-3188-5640-AE85-20945DB91BEA}" dt="2023-09-06T13:58:33.360" v="1487" actId="478"/>
          <ac:spMkLst>
            <pc:docMk/>
            <pc:sldMk cId="0" sldId="268"/>
            <ac:spMk id="27718" creationId="{00000000-0000-0000-0000-000000000000}"/>
          </ac:spMkLst>
        </pc:spChg>
      </pc:sldChg>
      <pc:sldChg chg="del">
        <pc:chgData name="Sagayaraj, Christopher J" userId="882725c1-7e87-43df-aa13-91edb5d63233" providerId="ADAL" clId="{55FBB0BB-3188-5640-AE85-20945DB91BEA}" dt="2023-09-06T16:19:51.664" v="1901" actId="2696"/>
        <pc:sldMkLst>
          <pc:docMk/>
          <pc:sldMk cId="0" sldId="269"/>
        </pc:sldMkLst>
      </pc:sldChg>
      <pc:sldChg chg="del">
        <pc:chgData name="Sagayaraj, Christopher J" userId="882725c1-7e87-43df-aa13-91edb5d63233" providerId="ADAL" clId="{55FBB0BB-3188-5640-AE85-20945DB91BEA}" dt="2023-09-06T16:19:49.883" v="1899" actId="2696"/>
        <pc:sldMkLst>
          <pc:docMk/>
          <pc:sldMk cId="0" sldId="270"/>
        </pc:sldMkLst>
      </pc:sldChg>
      <pc:sldChg chg="del">
        <pc:chgData name="Sagayaraj, Christopher J" userId="882725c1-7e87-43df-aa13-91edb5d63233" providerId="ADAL" clId="{55FBB0BB-3188-5640-AE85-20945DB91BEA}" dt="2023-09-06T16:19:47.366" v="1897" actId="2696"/>
        <pc:sldMkLst>
          <pc:docMk/>
          <pc:sldMk cId="0" sldId="271"/>
        </pc:sldMkLst>
      </pc:sldChg>
      <pc:sldChg chg="del">
        <pc:chgData name="Sagayaraj, Christopher J" userId="882725c1-7e87-43df-aa13-91edb5d63233" providerId="ADAL" clId="{55FBB0BB-3188-5640-AE85-20945DB91BEA}" dt="2023-09-06T16:19:44.223" v="1895" actId="2696"/>
        <pc:sldMkLst>
          <pc:docMk/>
          <pc:sldMk cId="0" sldId="272"/>
        </pc:sldMkLst>
      </pc:sldChg>
      <pc:sldChg chg="addSp delSp modSp mod modNotesTx">
        <pc:chgData name="Sagayaraj, Christopher J" userId="882725c1-7e87-43df-aa13-91edb5d63233" providerId="ADAL" clId="{55FBB0BB-3188-5640-AE85-20945DB91BEA}" dt="2023-09-07T17:47:56.819" v="5404" actId="20577"/>
        <pc:sldMkLst>
          <pc:docMk/>
          <pc:sldMk cId="0" sldId="273"/>
        </pc:sldMkLst>
        <pc:spChg chg="mod">
          <ac:chgData name="Sagayaraj, Christopher J" userId="882725c1-7e87-43df-aa13-91edb5d63233" providerId="ADAL" clId="{55FBB0BB-3188-5640-AE85-20945DB91BEA}" dt="2023-09-06T19:44:10.749" v="3393"/>
          <ac:spMkLst>
            <pc:docMk/>
            <pc:sldMk cId="0" sldId="273"/>
            <ac:spMk id="3" creationId="{2ADB0737-9E9D-6EC2-5CC0-9FEFF73AEF2D}"/>
          </ac:spMkLst>
        </pc:spChg>
        <pc:spChg chg="mod">
          <ac:chgData name="Sagayaraj, Christopher J" userId="882725c1-7e87-43df-aa13-91edb5d63233" providerId="ADAL" clId="{55FBB0BB-3188-5640-AE85-20945DB91BEA}" dt="2023-09-06T19:44:10.749" v="3393"/>
          <ac:spMkLst>
            <pc:docMk/>
            <pc:sldMk cId="0" sldId="273"/>
            <ac:spMk id="4" creationId="{F9C11610-1CDC-470C-F415-D58DD73A70B1}"/>
          </ac:spMkLst>
        </pc:spChg>
        <pc:spChg chg="mod">
          <ac:chgData name="Sagayaraj, Christopher J" userId="882725c1-7e87-43df-aa13-91edb5d63233" providerId="ADAL" clId="{55FBB0BB-3188-5640-AE85-20945DB91BEA}" dt="2023-09-06T19:44:10.749" v="3393"/>
          <ac:spMkLst>
            <pc:docMk/>
            <pc:sldMk cId="0" sldId="273"/>
            <ac:spMk id="5" creationId="{42E35875-B84C-7413-B8C1-7A9A74493997}"/>
          </ac:spMkLst>
        </pc:spChg>
        <pc:spChg chg="mod">
          <ac:chgData name="Sagayaraj, Christopher J" userId="882725c1-7e87-43df-aa13-91edb5d63233" providerId="ADAL" clId="{55FBB0BB-3188-5640-AE85-20945DB91BEA}" dt="2023-09-06T19:44:10.749" v="3393"/>
          <ac:spMkLst>
            <pc:docMk/>
            <pc:sldMk cId="0" sldId="273"/>
            <ac:spMk id="6" creationId="{6D2BF072-C6CB-81A8-B3BE-2A7BAE3FE9F9}"/>
          </ac:spMkLst>
        </pc:spChg>
        <pc:spChg chg="mod">
          <ac:chgData name="Sagayaraj, Christopher J" userId="882725c1-7e87-43df-aa13-91edb5d63233" providerId="ADAL" clId="{55FBB0BB-3188-5640-AE85-20945DB91BEA}" dt="2023-09-06T20:11:18.725" v="3428" actId="1076"/>
          <ac:spMkLst>
            <pc:docMk/>
            <pc:sldMk cId="0" sldId="273"/>
            <ac:spMk id="27816" creationId="{00000000-0000-0000-0000-000000000000}"/>
          </ac:spMkLst>
        </pc:spChg>
        <pc:spChg chg="mod">
          <ac:chgData name="Sagayaraj, Christopher J" userId="882725c1-7e87-43df-aa13-91edb5d63233" providerId="ADAL" clId="{55FBB0BB-3188-5640-AE85-20945DB91BEA}" dt="2023-09-06T20:10:45.754" v="3423" actId="20577"/>
          <ac:spMkLst>
            <pc:docMk/>
            <pc:sldMk cId="0" sldId="273"/>
            <ac:spMk id="27818" creationId="{00000000-0000-0000-0000-000000000000}"/>
          </ac:spMkLst>
        </pc:spChg>
        <pc:spChg chg="mod">
          <ac:chgData name="Sagayaraj, Christopher J" userId="882725c1-7e87-43df-aa13-91edb5d63233" providerId="ADAL" clId="{55FBB0BB-3188-5640-AE85-20945DB91BEA}" dt="2023-09-06T18:04:19.504" v="3263" actId="20577"/>
          <ac:spMkLst>
            <pc:docMk/>
            <pc:sldMk cId="0" sldId="273"/>
            <ac:spMk id="27819" creationId="{00000000-0000-0000-0000-000000000000}"/>
          </ac:spMkLst>
        </pc:spChg>
        <pc:spChg chg="mod">
          <ac:chgData name="Sagayaraj, Christopher J" userId="882725c1-7e87-43df-aa13-91edb5d63233" providerId="ADAL" clId="{55FBB0BB-3188-5640-AE85-20945DB91BEA}" dt="2023-09-06T18:21:08.162" v="3391" actId="20577"/>
          <ac:spMkLst>
            <pc:docMk/>
            <pc:sldMk cId="0" sldId="273"/>
            <ac:spMk id="27821" creationId="{00000000-0000-0000-0000-000000000000}"/>
          </ac:spMkLst>
        </pc:spChg>
        <pc:spChg chg="mod">
          <ac:chgData name="Sagayaraj, Christopher J" userId="882725c1-7e87-43df-aa13-91edb5d63233" providerId="ADAL" clId="{55FBB0BB-3188-5640-AE85-20945DB91BEA}" dt="2023-09-06T18:12:40.152" v="3339" actId="20577"/>
          <ac:spMkLst>
            <pc:docMk/>
            <pc:sldMk cId="0" sldId="273"/>
            <ac:spMk id="27824" creationId="{00000000-0000-0000-0000-000000000000}"/>
          </ac:spMkLst>
        </pc:spChg>
        <pc:grpChg chg="add mod">
          <ac:chgData name="Sagayaraj, Christopher J" userId="882725c1-7e87-43df-aa13-91edb5d63233" providerId="ADAL" clId="{55FBB0BB-3188-5640-AE85-20945DB91BEA}" dt="2023-09-06T19:44:20.338" v="3395" actId="1076"/>
          <ac:grpSpMkLst>
            <pc:docMk/>
            <pc:sldMk cId="0" sldId="273"/>
            <ac:grpSpMk id="2" creationId="{957F2341-43DA-63C7-25CF-76AE210F8508}"/>
          </ac:grpSpMkLst>
        </pc:grpChg>
        <pc:grpChg chg="del">
          <ac:chgData name="Sagayaraj, Christopher J" userId="882725c1-7e87-43df-aa13-91edb5d63233" providerId="ADAL" clId="{55FBB0BB-3188-5640-AE85-20945DB91BEA}" dt="2023-09-06T19:44:10.009" v="3392" actId="478"/>
          <ac:grpSpMkLst>
            <pc:docMk/>
            <pc:sldMk cId="0" sldId="273"/>
            <ac:grpSpMk id="27833" creationId="{00000000-0000-0000-0000-000000000000}"/>
          </ac:grpSpMkLst>
        </pc:grpChg>
      </pc:sldChg>
      <pc:sldChg chg="addSp delSp modSp del mod">
        <pc:chgData name="Sagayaraj, Christopher J" userId="882725c1-7e87-43df-aa13-91edb5d63233" providerId="ADAL" clId="{55FBB0BB-3188-5640-AE85-20945DB91BEA}" dt="2023-09-07T16:27:05.491" v="4498" actId="2696"/>
        <pc:sldMkLst>
          <pc:docMk/>
          <pc:sldMk cId="0" sldId="274"/>
        </pc:sldMkLst>
        <pc:spChg chg="del mod">
          <ac:chgData name="Sagayaraj, Christopher J" userId="882725c1-7e87-43df-aa13-91edb5d63233" providerId="ADAL" clId="{55FBB0BB-3188-5640-AE85-20945DB91BEA}" dt="2023-09-06T12:32:22.277" v="1000" actId="478"/>
          <ac:spMkLst>
            <pc:docMk/>
            <pc:sldMk cId="0" sldId="274"/>
            <ac:spMk id="27852" creationId="{00000000-0000-0000-0000-000000000000}"/>
          </ac:spMkLst>
        </pc:spChg>
        <pc:cxnChg chg="add mod">
          <ac:chgData name="Sagayaraj, Christopher J" userId="882725c1-7e87-43df-aa13-91edb5d63233" providerId="ADAL" clId="{55FBB0BB-3188-5640-AE85-20945DB91BEA}" dt="2023-09-06T12:32:24.030" v="1001"/>
          <ac:cxnSpMkLst>
            <pc:docMk/>
            <pc:sldMk cId="0" sldId="274"/>
            <ac:cxnSpMk id="2" creationId="{7F8696B7-56A7-73BE-F797-DF495DF74C29}"/>
          </ac:cxnSpMkLst>
        </pc:cxnChg>
        <pc:cxnChg chg="del mod">
          <ac:chgData name="Sagayaraj, Christopher J" userId="882725c1-7e87-43df-aa13-91edb5d63233" providerId="ADAL" clId="{55FBB0BB-3188-5640-AE85-20945DB91BEA}" dt="2023-09-06T12:32:19.455" v="998" actId="478"/>
          <ac:cxnSpMkLst>
            <pc:docMk/>
            <pc:sldMk cId="0" sldId="274"/>
            <ac:cxnSpMk id="27853" creationId="{00000000-0000-0000-0000-000000000000}"/>
          </ac:cxnSpMkLst>
        </pc:cxnChg>
      </pc:sldChg>
      <pc:sldChg chg="addSp delSp modSp mod">
        <pc:chgData name="Sagayaraj, Christopher J" userId="882725c1-7e87-43df-aa13-91edb5d63233" providerId="ADAL" clId="{55FBB0BB-3188-5640-AE85-20945DB91BEA}" dt="2023-09-07T17:42:00.267" v="4994" actId="20577"/>
        <pc:sldMkLst>
          <pc:docMk/>
          <pc:sldMk cId="0" sldId="275"/>
        </pc:sldMkLst>
        <pc:spChg chg="mod">
          <ac:chgData name="Sagayaraj, Christopher J" userId="882725c1-7e87-43df-aa13-91edb5d63233" providerId="ADAL" clId="{55FBB0BB-3188-5640-AE85-20945DB91BEA}" dt="2023-09-07T17:42:00.267" v="4994" actId="20577"/>
          <ac:spMkLst>
            <pc:docMk/>
            <pc:sldMk cId="0" sldId="275"/>
            <ac:spMk id="27858" creationId="{00000000-0000-0000-0000-000000000000}"/>
          </ac:spMkLst>
        </pc:spChg>
        <pc:spChg chg="mod">
          <ac:chgData name="Sagayaraj, Christopher J" userId="882725c1-7e87-43df-aa13-91edb5d63233" providerId="ADAL" clId="{55FBB0BB-3188-5640-AE85-20945DB91BEA}" dt="2023-09-07T16:28:34.518" v="4658" actId="313"/>
          <ac:spMkLst>
            <pc:docMk/>
            <pc:sldMk cId="0" sldId="275"/>
            <ac:spMk id="27859" creationId="{00000000-0000-0000-0000-000000000000}"/>
          </ac:spMkLst>
        </pc:spChg>
        <pc:spChg chg="del mod">
          <ac:chgData name="Sagayaraj, Christopher J" userId="882725c1-7e87-43df-aa13-91edb5d63233" providerId="ADAL" clId="{55FBB0BB-3188-5640-AE85-20945DB91BEA}" dt="2023-09-06T12:32:31.452" v="1004" actId="478"/>
          <ac:spMkLst>
            <pc:docMk/>
            <pc:sldMk cId="0" sldId="275"/>
            <ac:spMk id="27860" creationId="{00000000-0000-0000-0000-000000000000}"/>
          </ac:spMkLst>
        </pc:spChg>
        <pc:cxnChg chg="add mod">
          <ac:chgData name="Sagayaraj, Christopher J" userId="882725c1-7e87-43df-aa13-91edb5d63233" providerId="ADAL" clId="{55FBB0BB-3188-5640-AE85-20945DB91BEA}" dt="2023-09-06T12:32:31.999" v="1005"/>
          <ac:cxnSpMkLst>
            <pc:docMk/>
            <pc:sldMk cId="0" sldId="275"/>
            <ac:cxnSpMk id="2" creationId="{35ED832C-5EA6-BE2F-6CA0-40E7AF9779F3}"/>
          </ac:cxnSpMkLst>
        </pc:cxnChg>
        <pc:cxnChg chg="del mod">
          <ac:chgData name="Sagayaraj, Christopher J" userId="882725c1-7e87-43df-aa13-91edb5d63233" providerId="ADAL" clId="{55FBB0BB-3188-5640-AE85-20945DB91BEA}" dt="2023-09-06T12:32:28.637" v="1002" actId="478"/>
          <ac:cxnSpMkLst>
            <pc:docMk/>
            <pc:sldMk cId="0" sldId="275"/>
            <ac:cxnSpMk id="27861" creationId="{00000000-0000-0000-0000-000000000000}"/>
          </ac:cxnSpMkLst>
        </pc:cxnChg>
      </pc:sldChg>
      <pc:sldChg chg="delSp modSp mod ord">
        <pc:chgData name="Sagayaraj, Christopher J" userId="882725c1-7e87-43df-aa13-91edb5d63233" providerId="ADAL" clId="{55FBB0BB-3188-5640-AE85-20945DB91BEA}" dt="2023-09-06T16:30:13.948" v="1916" actId="20577"/>
        <pc:sldMkLst>
          <pc:docMk/>
          <pc:sldMk cId="0" sldId="276"/>
        </pc:sldMkLst>
        <pc:spChg chg="mod">
          <ac:chgData name="Sagayaraj, Christopher J" userId="882725c1-7e87-43df-aa13-91edb5d63233" providerId="ADAL" clId="{55FBB0BB-3188-5640-AE85-20945DB91BEA}" dt="2023-09-06T16:30:13.948" v="1916" actId="20577"/>
          <ac:spMkLst>
            <pc:docMk/>
            <pc:sldMk cId="0" sldId="276"/>
            <ac:spMk id="27866" creationId="{00000000-0000-0000-0000-000000000000}"/>
          </ac:spMkLst>
        </pc:spChg>
        <pc:spChg chg="mod">
          <ac:chgData name="Sagayaraj, Christopher J" userId="882725c1-7e87-43df-aa13-91edb5d63233" providerId="ADAL" clId="{55FBB0BB-3188-5640-AE85-20945DB91BEA}" dt="2023-09-06T16:19:21.280" v="1894" actId="20577"/>
          <ac:spMkLst>
            <pc:docMk/>
            <pc:sldMk cId="0" sldId="276"/>
            <ac:spMk id="27867" creationId="{00000000-0000-0000-0000-000000000000}"/>
          </ac:spMkLst>
        </pc:spChg>
        <pc:cxnChg chg="mod">
          <ac:chgData name="Sagayaraj, Christopher J" userId="882725c1-7e87-43df-aa13-91edb5d63233" providerId="ADAL" clId="{55FBB0BB-3188-5640-AE85-20945DB91BEA}" dt="2023-09-06T16:07:10.952" v="1593" actId="1076"/>
          <ac:cxnSpMkLst>
            <pc:docMk/>
            <pc:sldMk cId="0" sldId="276"/>
            <ac:cxnSpMk id="27868" creationId="{00000000-0000-0000-0000-000000000000}"/>
          </ac:cxnSpMkLst>
        </pc:cxnChg>
        <pc:cxnChg chg="del mod">
          <ac:chgData name="Sagayaraj, Christopher J" userId="882725c1-7e87-43df-aa13-91edb5d63233" providerId="ADAL" clId="{55FBB0BB-3188-5640-AE85-20945DB91BEA}" dt="2023-09-06T16:07:15.571" v="1595" actId="478"/>
          <ac:cxnSpMkLst>
            <pc:docMk/>
            <pc:sldMk cId="0" sldId="276"/>
            <ac:cxnSpMk id="27869" creationId="{00000000-0000-0000-0000-000000000000}"/>
          </ac:cxnSpMkLst>
        </pc:cxnChg>
        <pc:cxnChg chg="mod">
          <ac:chgData name="Sagayaraj, Christopher J" userId="882725c1-7e87-43df-aa13-91edb5d63233" providerId="ADAL" clId="{55FBB0BB-3188-5640-AE85-20945DB91BEA}" dt="2023-09-06T16:09:24.184" v="1619" actId="1076"/>
          <ac:cxnSpMkLst>
            <pc:docMk/>
            <pc:sldMk cId="0" sldId="276"/>
            <ac:cxnSpMk id="27870" creationId="{00000000-0000-0000-0000-000000000000}"/>
          </ac:cxnSpMkLst>
        </pc:cxnChg>
        <pc:cxnChg chg="mod">
          <ac:chgData name="Sagayaraj, Christopher J" userId="882725c1-7e87-43df-aa13-91edb5d63233" providerId="ADAL" clId="{55FBB0BB-3188-5640-AE85-20945DB91BEA}" dt="2023-09-06T16:11:26.962" v="1713" actId="1076"/>
          <ac:cxnSpMkLst>
            <pc:docMk/>
            <pc:sldMk cId="0" sldId="276"/>
            <ac:cxnSpMk id="27871" creationId="{00000000-0000-0000-0000-000000000000}"/>
          </ac:cxnSpMkLst>
        </pc:cxnChg>
      </pc:sldChg>
      <pc:sldChg chg="addSp delSp modSp mod ord">
        <pc:chgData name="Sagayaraj, Christopher J" userId="882725c1-7e87-43df-aa13-91edb5d63233" providerId="ADAL" clId="{55FBB0BB-3188-5640-AE85-20945DB91BEA}" dt="2023-09-06T22:52:10.924" v="4004" actId="14100"/>
        <pc:sldMkLst>
          <pc:docMk/>
          <pc:sldMk cId="0" sldId="277"/>
        </pc:sldMkLst>
        <pc:spChg chg="mod">
          <ac:chgData name="Sagayaraj, Christopher J" userId="882725c1-7e87-43df-aa13-91edb5d63233" providerId="ADAL" clId="{55FBB0BB-3188-5640-AE85-20945DB91BEA}" dt="2023-09-06T22:51:43.073" v="4001" actId="20577"/>
          <ac:spMkLst>
            <pc:docMk/>
            <pc:sldMk cId="0" sldId="277"/>
            <ac:spMk id="27881" creationId="{00000000-0000-0000-0000-000000000000}"/>
          </ac:spMkLst>
        </pc:spChg>
        <pc:spChg chg="mod">
          <ac:chgData name="Sagayaraj, Christopher J" userId="882725c1-7e87-43df-aa13-91edb5d63233" providerId="ADAL" clId="{55FBB0BB-3188-5640-AE85-20945DB91BEA}" dt="2023-09-06T22:51:35.328" v="3997" actId="1076"/>
          <ac:spMkLst>
            <pc:docMk/>
            <pc:sldMk cId="0" sldId="277"/>
            <ac:spMk id="27882" creationId="{00000000-0000-0000-0000-000000000000}"/>
          </ac:spMkLst>
        </pc:spChg>
        <pc:spChg chg="mod">
          <ac:chgData name="Sagayaraj, Christopher J" userId="882725c1-7e87-43df-aa13-91edb5d63233" providerId="ADAL" clId="{55FBB0BB-3188-5640-AE85-20945DB91BEA}" dt="2023-09-06T22:52:10.924" v="4004" actId="14100"/>
          <ac:spMkLst>
            <pc:docMk/>
            <pc:sldMk cId="0" sldId="277"/>
            <ac:spMk id="27883" creationId="{00000000-0000-0000-0000-000000000000}"/>
          </ac:spMkLst>
        </pc:spChg>
        <pc:spChg chg="mod">
          <ac:chgData name="Sagayaraj, Christopher J" userId="882725c1-7e87-43df-aa13-91edb5d63233" providerId="ADAL" clId="{55FBB0BB-3188-5640-AE85-20945DB91BEA}" dt="2023-09-06T22:52:10.924" v="4004" actId="14100"/>
          <ac:spMkLst>
            <pc:docMk/>
            <pc:sldMk cId="0" sldId="277"/>
            <ac:spMk id="27884" creationId="{00000000-0000-0000-0000-000000000000}"/>
          </ac:spMkLst>
        </pc:spChg>
        <pc:picChg chg="add mod">
          <ac:chgData name="Sagayaraj, Christopher J" userId="882725c1-7e87-43df-aa13-91edb5d63233" providerId="ADAL" clId="{55FBB0BB-3188-5640-AE85-20945DB91BEA}" dt="2023-09-06T22:52:10.924" v="4004" actId="14100"/>
          <ac:picMkLst>
            <pc:docMk/>
            <pc:sldMk cId="0" sldId="277"/>
            <ac:picMk id="3" creationId="{BA2447DA-3B21-5D3A-04F3-6F0B1B5CE98C}"/>
          </ac:picMkLst>
        </pc:picChg>
        <pc:picChg chg="del">
          <ac:chgData name="Sagayaraj, Christopher J" userId="882725c1-7e87-43df-aa13-91edb5d63233" providerId="ADAL" clId="{55FBB0BB-3188-5640-AE85-20945DB91BEA}" dt="2023-09-06T22:47:37.433" v="3605" actId="478"/>
          <ac:picMkLst>
            <pc:docMk/>
            <pc:sldMk cId="0" sldId="277"/>
            <ac:picMk id="27885" creationId="{00000000-0000-0000-0000-000000000000}"/>
          </ac:picMkLst>
        </pc:picChg>
      </pc:sldChg>
      <pc:sldChg chg="addSp delSp modSp mod ord">
        <pc:chgData name="Sagayaraj, Christopher J" userId="882725c1-7e87-43df-aa13-91edb5d63233" providerId="ADAL" clId="{55FBB0BB-3188-5640-AE85-20945DB91BEA}" dt="2023-09-07T17:43:47.584" v="5100" actId="20578"/>
        <pc:sldMkLst>
          <pc:docMk/>
          <pc:sldMk cId="0" sldId="278"/>
        </pc:sldMkLst>
        <pc:spChg chg="mod">
          <ac:chgData name="Sagayaraj, Christopher J" userId="882725c1-7e87-43df-aa13-91edb5d63233" providerId="ADAL" clId="{55FBB0BB-3188-5640-AE85-20945DB91BEA}" dt="2023-09-06T21:34:29.220" v="3600" actId="20577"/>
          <ac:spMkLst>
            <pc:docMk/>
            <pc:sldMk cId="0" sldId="278"/>
            <ac:spMk id="27890" creationId="{00000000-0000-0000-0000-000000000000}"/>
          </ac:spMkLst>
        </pc:spChg>
        <pc:spChg chg="del">
          <ac:chgData name="Sagayaraj, Christopher J" userId="882725c1-7e87-43df-aa13-91edb5d63233" providerId="ADAL" clId="{55FBB0BB-3188-5640-AE85-20945DB91BEA}" dt="2023-09-06T20:11:44.052" v="3430" actId="478"/>
          <ac:spMkLst>
            <pc:docMk/>
            <pc:sldMk cId="0" sldId="278"/>
            <ac:spMk id="27891" creationId="{00000000-0000-0000-0000-000000000000}"/>
          </ac:spMkLst>
        </pc:spChg>
        <pc:spChg chg="del">
          <ac:chgData name="Sagayaraj, Christopher J" userId="882725c1-7e87-43df-aa13-91edb5d63233" providerId="ADAL" clId="{55FBB0BB-3188-5640-AE85-20945DB91BEA}" dt="2023-09-06T20:11:44.052" v="3430" actId="478"/>
          <ac:spMkLst>
            <pc:docMk/>
            <pc:sldMk cId="0" sldId="278"/>
            <ac:spMk id="27892" creationId="{00000000-0000-0000-0000-000000000000}"/>
          </ac:spMkLst>
        </pc:spChg>
        <pc:spChg chg="del">
          <ac:chgData name="Sagayaraj, Christopher J" userId="882725c1-7e87-43df-aa13-91edb5d63233" providerId="ADAL" clId="{55FBB0BB-3188-5640-AE85-20945DB91BEA}" dt="2023-09-06T20:11:44.052" v="3430" actId="478"/>
          <ac:spMkLst>
            <pc:docMk/>
            <pc:sldMk cId="0" sldId="278"/>
            <ac:spMk id="27893" creationId="{00000000-0000-0000-0000-000000000000}"/>
          </ac:spMkLst>
        </pc:spChg>
        <pc:spChg chg="del">
          <ac:chgData name="Sagayaraj, Christopher J" userId="882725c1-7e87-43df-aa13-91edb5d63233" providerId="ADAL" clId="{55FBB0BB-3188-5640-AE85-20945DB91BEA}" dt="2023-09-06T20:11:44.052" v="3430" actId="478"/>
          <ac:spMkLst>
            <pc:docMk/>
            <pc:sldMk cId="0" sldId="278"/>
            <ac:spMk id="27894" creationId="{00000000-0000-0000-0000-000000000000}"/>
          </ac:spMkLst>
        </pc:spChg>
        <pc:spChg chg="del">
          <ac:chgData name="Sagayaraj, Christopher J" userId="882725c1-7e87-43df-aa13-91edb5d63233" providerId="ADAL" clId="{55FBB0BB-3188-5640-AE85-20945DB91BEA}" dt="2023-09-06T20:11:44.052" v="3430" actId="478"/>
          <ac:spMkLst>
            <pc:docMk/>
            <pc:sldMk cId="0" sldId="278"/>
            <ac:spMk id="27897" creationId="{00000000-0000-0000-0000-000000000000}"/>
          </ac:spMkLst>
        </pc:spChg>
        <pc:spChg chg="del">
          <ac:chgData name="Sagayaraj, Christopher J" userId="882725c1-7e87-43df-aa13-91edb5d63233" providerId="ADAL" clId="{55FBB0BB-3188-5640-AE85-20945DB91BEA}" dt="2023-09-06T20:11:44.052" v="3430" actId="478"/>
          <ac:spMkLst>
            <pc:docMk/>
            <pc:sldMk cId="0" sldId="278"/>
            <ac:spMk id="27898" creationId="{00000000-0000-0000-0000-000000000000}"/>
          </ac:spMkLst>
        </pc:spChg>
        <pc:spChg chg="del">
          <ac:chgData name="Sagayaraj, Christopher J" userId="882725c1-7e87-43df-aa13-91edb5d63233" providerId="ADAL" clId="{55FBB0BB-3188-5640-AE85-20945DB91BEA}" dt="2023-09-06T20:11:44.052" v="3430" actId="478"/>
          <ac:spMkLst>
            <pc:docMk/>
            <pc:sldMk cId="0" sldId="278"/>
            <ac:spMk id="27899" creationId="{00000000-0000-0000-0000-000000000000}"/>
          </ac:spMkLst>
        </pc:spChg>
        <pc:spChg chg="del">
          <ac:chgData name="Sagayaraj, Christopher J" userId="882725c1-7e87-43df-aa13-91edb5d63233" providerId="ADAL" clId="{55FBB0BB-3188-5640-AE85-20945DB91BEA}" dt="2023-09-06T20:11:44.052" v="3430" actId="478"/>
          <ac:spMkLst>
            <pc:docMk/>
            <pc:sldMk cId="0" sldId="278"/>
            <ac:spMk id="27900" creationId="{00000000-0000-0000-0000-000000000000}"/>
          </ac:spMkLst>
        </pc:spChg>
        <pc:spChg chg="del">
          <ac:chgData name="Sagayaraj, Christopher J" userId="882725c1-7e87-43df-aa13-91edb5d63233" providerId="ADAL" clId="{55FBB0BB-3188-5640-AE85-20945DB91BEA}" dt="2023-09-06T20:11:44.052" v="3430" actId="478"/>
          <ac:spMkLst>
            <pc:docMk/>
            <pc:sldMk cId="0" sldId="278"/>
            <ac:spMk id="27901" creationId="{00000000-0000-0000-0000-000000000000}"/>
          </ac:spMkLst>
        </pc:spChg>
        <pc:spChg chg="del">
          <ac:chgData name="Sagayaraj, Christopher J" userId="882725c1-7e87-43df-aa13-91edb5d63233" providerId="ADAL" clId="{55FBB0BB-3188-5640-AE85-20945DB91BEA}" dt="2023-09-06T20:11:44.052" v="3430" actId="478"/>
          <ac:spMkLst>
            <pc:docMk/>
            <pc:sldMk cId="0" sldId="278"/>
            <ac:spMk id="27902" creationId="{00000000-0000-0000-0000-000000000000}"/>
          </ac:spMkLst>
        </pc:spChg>
        <pc:picChg chg="add mod">
          <ac:chgData name="Sagayaraj, Christopher J" userId="882725c1-7e87-43df-aa13-91edb5d63233" providerId="ADAL" clId="{55FBB0BB-3188-5640-AE85-20945DB91BEA}" dt="2023-09-06T20:13:49.436" v="3532" actId="962"/>
          <ac:picMkLst>
            <pc:docMk/>
            <pc:sldMk cId="0" sldId="278"/>
            <ac:picMk id="3" creationId="{DADBEDC1-FC38-0540-2AE2-CFFE89DE94E5}"/>
          </ac:picMkLst>
        </pc:picChg>
        <pc:cxnChg chg="del mod">
          <ac:chgData name="Sagayaraj, Christopher J" userId="882725c1-7e87-43df-aa13-91edb5d63233" providerId="ADAL" clId="{55FBB0BB-3188-5640-AE85-20945DB91BEA}" dt="2023-09-06T20:11:44.052" v="3430" actId="478"/>
          <ac:cxnSpMkLst>
            <pc:docMk/>
            <pc:sldMk cId="0" sldId="278"/>
            <ac:cxnSpMk id="27895" creationId="{00000000-0000-0000-0000-000000000000}"/>
          </ac:cxnSpMkLst>
        </pc:cxnChg>
        <pc:cxnChg chg="del mod">
          <ac:chgData name="Sagayaraj, Christopher J" userId="882725c1-7e87-43df-aa13-91edb5d63233" providerId="ADAL" clId="{55FBB0BB-3188-5640-AE85-20945DB91BEA}" dt="2023-09-06T20:11:44.052" v="3430" actId="478"/>
          <ac:cxnSpMkLst>
            <pc:docMk/>
            <pc:sldMk cId="0" sldId="278"/>
            <ac:cxnSpMk id="27896" creationId="{00000000-0000-0000-0000-000000000000}"/>
          </ac:cxnSpMkLst>
        </pc:cxnChg>
        <pc:cxnChg chg="del mod">
          <ac:chgData name="Sagayaraj, Christopher J" userId="882725c1-7e87-43df-aa13-91edb5d63233" providerId="ADAL" clId="{55FBB0BB-3188-5640-AE85-20945DB91BEA}" dt="2023-09-06T20:11:44.052" v="3430" actId="478"/>
          <ac:cxnSpMkLst>
            <pc:docMk/>
            <pc:sldMk cId="0" sldId="278"/>
            <ac:cxnSpMk id="27903" creationId="{00000000-0000-0000-0000-000000000000}"/>
          </ac:cxnSpMkLst>
        </pc:cxnChg>
        <pc:cxnChg chg="del mod">
          <ac:chgData name="Sagayaraj, Christopher J" userId="882725c1-7e87-43df-aa13-91edb5d63233" providerId="ADAL" clId="{55FBB0BB-3188-5640-AE85-20945DB91BEA}" dt="2023-09-06T20:11:44.052" v="3430" actId="478"/>
          <ac:cxnSpMkLst>
            <pc:docMk/>
            <pc:sldMk cId="0" sldId="278"/>
            <ac:cxnSpMk id="27904" creationId="{00000000-0000-0000-0000-000000000000}"/>
          </ac:cxnSpMkLst>
        </pc:cxnChg>
        <pc:cxnChg chg="del mod">
          <ac:chgData name="Sagayaraj, Christopher J" userId="882725c1-7e87-43df-aa13-91edb5d63233" providerId="ADAL" clId="{55FBB0BB-3188-5640-AE85-20945DB91BEA}" dt="2023-09-06T20:11:44.052" v="3430" actId="478"/>
          <ac:cxnSpMkLst>
            <pc:docMk/>
            <pc:sldMk cId="0" sldId="278"/>
            <ac:cxnSpMk id="27905" creationId="{00000000-0000-0000-0000-000000000000}"/>
          </ac:cxnSpMkLst>
        </pc:cxnChg>
        <pc:cxnChg chg="del mod">
          <ac:chgData name="Sagayaraj, Christopher J" userId="882725c1-7e87-43df-aa13-91edb5d63233" providerId="ADAL" clId="{55FBB0BB-3188-5640-AE85-20945DB91BEA}" dt="2023-09-06T20:11:44.052" v="3430" actId="478"/>
          <ac:cxnSpMkLst>
            <pc:docMk/>
            <pc:sldMk cId="0" sldId="278"/>
            <ac:cxnSpMk id="27906" creationId="{00000000-0000-0000-0000-000000000000}"/>
          </ac:cxnSpMkLst>
        </pc:cxnChg>
      </pc:sldChg>
      <pc:sldChg chg="del">
        <pc:chgData name="Sagayaraj, Christopher J" userId="882725c1-7e87-43df-aa13-91edb5d63233" providerId="ADAL" clId="{55FBB0BB-3188-5640-AE85-20945DB91BEA}" dt="2023-09-06T20:11:06.757" v="3424" actId="2696"/>
        <pc:sldMkLst>
          <pc:docMk/>
          <pc:sldMk cId="0" sldId="279"/>
        </pc:sldMkLst>
      </pc:sldChg>
      <pc:sldChg chg="del">
        <pc:chgData name="Sagayaraj, Christopher J" userId="882725c1-7e87-43df-aa13-91edb5d63233" providerId="ADAL" clId="{55FBB0BB-3188-5640-AE85-20945DB91BEA}" dt="2023-09-07T16:31:27.296" v="4660" actId="2696"/>
        <pc:sldMkLst>
          <pc:docMk/>
          <pc:sldMk cId="0" sldId="280"/>
        </pc:sldMkLst>
      </pc:sldChg>
      <pc:sldChg chg="del">
        <pc:chgData name="Sagayaraj, Christopher J" userId="882725c1-7e87-43df-aa13-91edb5d63233" providerId="ADAL" clId="{55FBB0BB-3188-5640-AE85-20945DB91BEA}" dt="2023-09-07T16:31:24.626" v="4659" actId="2696"/>
        <pc:sldMkLst>
          <pc:docMk/>
          <pc:sldMk cId="0" sldId="281"/>
        </pc:sldMkLst>
      </pc:sldChg>
      <pc:sldChg chg="addSp delSp modSp del mod">
        <pc:chgData name="Sagayaraj, Christopher J" userId="882725c1-7e87-43df-aa13-91edb5d63233" providerId="ADAL" clId="{55FBB0BB-3188-5640-AE85-20945DB91BEA}" dt="2023-09-07T17:40:41.132" v="4992" actId="2696"/>
        <pc:sldMkLst>
          <pc:docMk/>
          <pc:sldMk cId="0" sldId="282"/>
        </pc:sldMkLst>
        <pc:spChg chg="del mod">
          <ac:chgData name="Sagayaraj, Christopher J" userId="882725c1-7e87-43df-aa13-91edb5d63233" providerId="ADAL" clId="{55FBB0BB-3188-5640-AE85-20945DB91BEA}" dt="2023-09-06T12:32:45.656" v="1009" actId="478"/>
          <ac:spMkLst>
            <pc:docMk/>
            <pc:sldMk cId="0" sldId="282"/>
            <ac:spMk id="27942" creationId="{00000000-0000-0000-0000-000000000000}"/>
          </ac:spMkLst>
        </pc:spChg>
        <pc:cxnChg chg="add mod">
          <ac:chgData name="Sagayaraj, Christopher J" userId="882725c1-7e87-43df-aa13-91edb5d63233" providerId="ADAL" clId="{55FBB0BB-3188-5640-AE85-20945DB91BEA}" dt="2023-09-06T12:32:46.736" v="1010"/>
          <ac:cxnSpMkLst>
            <pc:docMk/>
            <pc:sldMk cId="0" sldId="282"/>
            <ac:cxnSpMk id="2" creationId="{A7ABB605-F434-70E7-8B3A-B05BDA1FF7E1}"/>
          </ac:cxnSpMkLst>
        </pc:cxnChg>
        <pc:cxnChg chg="del mod">
          <ac:chgData name="Sagayaraj, Christopher J" userId="882725c1-7e87-43df-aa13-91edb5d63233" providerId="ADAL" clId="{55FBB0BB-3188-5640-AE85-20945DB91BEA}" dt="2023-09-06T12:32:42.012" v="1006" actId="478"/>
          <ac:cxnSpMkLst>
            <pc:docMk/>
            <pc:sldMk cId="0" sldId="282"/>
            <ac:cxnSpMk id="27943" creationId="{00000000-0000-0000-0000-000000000000}"/>
          </ac:cxnSpMkLst>
        </pc:cxnChg>
      </pc:sldChg>
      <pc:sldChg chg="addSp delSp modSp del mod">
        <pc:chgData name="Sagayaraj, Christopher J" userId="882725c1-7e87-43df-aa13-91edb5d63233" providerId="ADAL" clId="{55FBB0BB-3188-5640-AE85-20945DB91BEA}" dt="2023-09-07T17:48:22.364" v="5407" actId="2696"/>
        <pc:sldMkLst>
          <pc:docMk/>
          <pc:sldMk cId="0" sldId="283"/>
        </pc:sldMkLst>
        <pc:spChg chg="add del mod">
          <ac:chgData name="Sagayaraj, Christopher J" userId="882725c1-7e87-43df-aa13-91edb5d63233" providerId="ADAL" clId="{55FBB0BB-3188-5640-AE85-20945DB91BEA}" dt="2023-09-07T16:31:55.659" v="4670"/>
          <ac:spMkLst>
            <pc:docMk/>
            <pc:sldMk cId="0" sldId="283"/>
            <ac:spMk id="2" creationId="{A184FA3B-D7E5-96F3-ABD5-E826D57CA435}"/>
          </ac:spMkLst>
        </pc:spChg>
        <pc:spChg chg="add del mod">
          <ac:chgData name="Sagayaraj, Christopher J" userId="882725c1-7e87-43df-aa13-91edb5d63233" providerId="ADAL" clId="{55FBB0BB-3188-5640-AE85-20945DB91BEA}" dt="2023-09-07T16:31:54.506" v="4668" actId="478"/>
          <ac:spMkLst>
            <pc:docMk/>
            <pc:sldMk cId="0" sldId="283"/>
            <ac:spMk id="3" creationId="{0B56A022-A4C6-9E66-07AE-2127ADC0CBFD}"/>
          </ac:spMkLst>
        </pc:spChg>
        <pc:spChg chg="mod">
          <ac:chgData name="Sagayaraj, Christopher J" userId="882725c1-7e87-43df-aa13-91edb5d63233" providerId="ADAL" clId="{55FBB0BB-3188-5640-AE85-20945DB91BEA}" dt="2023-09-07T17:48:07.852" v="5405" actId="20577"/>
          <ac:spMkLst>
            <pc:docMk/>
            <pc:sldMk cId="0" sldId="283"/>
            <ac:spMk id="27948" creationId="{00000000-0000-0000-0000-000000000000}"/>
          </ac:spMkLst>
        </pc:spChg>
      </pc:sldChg>
      <pc:sldChg chg="del">
        <pc:chgData name="Sagayaraj, Christopher J" userId="882725c1-7e87-43df-aa13-91edb5d63233" providerId="ADAL" clId="{55FBB0BB-3188-5640-AE85-20945DB91BEA}" dt="2023-09-07T17:48:55.550" v="5456" actId="2696"/>
        <pc:sldMkLst>
          <pc:docMk/>
          <pc:sldMk cId="0" sldId="284"/>
        </pc:sldMkLst>
      </pc:sldChg>
      <pc:sldChg chg="del">
        <pc:chgData name="Sagayaraj, Christopher J" userId="882725c1-7e87-43df-aa13-91edb5d63233" providerId="ADAL" clId="{55FBB0BB-3188-5640-AE85-20945DB91BEA}" dt="2023-09-07T18:07:13.985" v="5579" actId="2696"/>
        <pc:sldMkLst>
          <pc:docMk/>
          <pc:sldMk cId="0" sldId="285"/>
        </pc:sldMkLst>
      </pc:sldChg>
      <pc:sldChg chg="del">
        <pc:chgData name="Sagayaraj, Christopher J" userId="882725c1-7e87-43df-aa13-91edb5d63233" providerId="ADAL" clId="{55FBB0BB-3188-5640-AE85-20945DB91BEA}" dt="2023-09-07T18:11:07.963" v="5751" actId="2696"/>
        <pc:sldMkLst>
          <pc:docMk/>
          <pc:sldMk cId="0" sldId="286"/>
        </pc:sldMkLst>
      </pc:sldChg>
      <pc:sldChg chg="del">
        <pc:chgData name="Sagayaraj, Christopher J" userId="882725c1-7e87-43df-aa13-91edb5d63233" providerId="ADAL" clId="{55FBB0BB-3188-5640-AE85-20945DB91BEA}" dt="2023-09-07T18:11:08.056" v="5779" actId="2696"/>
        <pc:sldMkLst>
          <pc:docMk/>
          <pc:sldMk cId="0" sldId="287"/>
        </pc:sldMkLst>
      </pc:sldChg>
      <pc:sldChg chg="del">
        <pc:chgData name="Sagayaraj, Christopher J" userId="882725c1-7e87-43df-aa13-91edb5d63233" providerId="ADAL" clId="{55FBB0BB-3188-5640-AE85-20945DB91BEA}" dt="2023-09-07T18:11:07.969" v="5753" actId="2696"/>
        <pc:sldMkLst>
          <pc:docMk/>
          <pc:sldMk cId="0" sldId="288"/>
        </pc:sldMkLst>
      </pc:sldChg>
      <pc:sldChg chg="del">
        <pc:chgData name="Sagayaraj, Christopher J" userId="882725c1-7e87-43df-aa13-91edb5d63233" providerId="ADAL" clId="{55FBB0BB-3188-5640-AE85-20945DB91BEA}" dt="2023-09-07T18:11:07.973" v="5755" actId="2696"/>
        <pc:sldMkLst>
          <pc:docMk/>
          <pc:sldMk cId="0" sldId="289"/>
        </pc:sldMkLst>
      </pc:sldChg>
      <pc:sldChg chg="del">
        <pc:chgData name="Sagayaraj, Christopher J" userId="882725c1-7e87-43df-aa13-91edb5d63233" providerId="ADAL" clId="{55FBB0BB-3188-5640-AE85-20945DB91BEA}" dt="2023-09-07T18:11:08.022" v="5772" actId="2696"/>
        <pc:sldMkLst>
          <pc:docMk/>
          <pc:sldMk cId="0" sldId="290"/>
        </pc:sldMkLst>
      </pc:sldChg>
      <pc:sldChg chg="del">
        <pc:chgData name="Sagayaraj, Christopher J" userId="882725c1-7e87-43df-aa13-91edb5d63233" providerId="ADAL" clId="{55FBB0BB-3188-5640-AE85-20945DB91BEA}" dt="2023-09-07T18:11:08.027" v="5775" actId="2696"/>
        <pc:sldMkLst>
          <pc:docMk/>
          <pc:sldMk cId="0" sldId="291"/>
        </pc:sldMkLst>
      </pc:sldChg>
      <pc:sldChg chg="modSp del mod">
        <pc:chgData name="Sagayaraj, Christopher J" userId="882725c1-7e87-43df-aa13-91edb5d63233" providerId="ADAL" clId="{55FBB0BB-3188-5640-AE85-20945DB91BEA}" dt="2023-09-07T18:11:08.032" v="5778" actId="2696"/>
        <pc:sldMkLst>
          <pc:docMk/>
          <pc:sldMk cId="0" sldId="292"/>
        </pc:sldMkLst>
        <pc:picChg chg="mod">
          <ac:chgData name="Sagayaraj, Christopher J" userId="882725c1-7e87-43df-aa13-91edb5d63233" providerId="ADAL" clId="{55FBB0BB-3188-5640-AE85-20945DB91BEA}" dt="2023-09-07T17:26:28.286" v="4813" actId="14100"/>
          <ac:picMkLst>
            <pc:docMk/>
            <pc:sldMk cId="0" sldId="292"/>
            <ac:picMk id="28119" creationId="{00000000-0000-0000-0000-000000000000}"/>
          </ac:picMkLst>
        </pc:picChg>
      </pc:sldChg>
      <pc:sldChg chg="del">
        <pc:chgData name="Sagayaraj, Christopher J" userId="882725c1-7e87-43df-aa13-91edb5d63233" providerId="ADAL" clId="{55FBB0BB-3188-5640-AE85-20945DB91BEA}" dt="2023-09-07T18:11:08.024" v="5773" actId="2696"/>
        <pc:sldMkLst>
          <pc:docMk/>
          <pc:sldMk cId="0" sldId="293"/>
        </pc:sldMkLst>
      </pc:sldChg>
      <pc:sldChg chg="del">
        <pc:chgData name="Sagayaraj, Christopher J" userId="882725c1-7e87-43df-aa13-91edb5d63233" providerId="ADAL" clId="{55FBB0BB-3188-5640-AE85-20945DB91BEA}" dt="2023-09-07T18:11:08.021" v="5771" actId="2696"/>
        <pc:sldMkLst>
          <pc:docMk/>
          <pc:sldMk cId="0" sldId="294"/>
        </pc:sldMkLst>
      </pc:sldChg>
      <pc:sldChg chg="del">
        <pc:chgData name="Sagayaraj, Christopher J" userId="882725c1-7e87-43df-aa13-91edb5d63233" providerId="ADAL" clId="{55FBB0BB-3188-5640-AE85-20945DB91BEA}" dt="2023-09-07T18:11:08.016" v="5768" actId="2696"/>
        <pc:sldMkLst>
          <pc:docMk/>
          <pc:sldMk cId="0" sldId="295"/>
        </pc:sldMkLst>
      </pc:sldChg>
      <pc:sldChg chg="del">
        <pc:chgData name="Sagayaraj, Christopher J" userId="882725c1-7e87-43df-aa13-91edb5d63233" providerId="ADAL" clId="{55FBB0BB-3188-5640-AE85-20945DB91BEA}" dt="2023-09-07T18:11:07.977" v="5758" actId="2696"/>
        <pc:sldMkLst>
          <pc:docMk/>
          <pc:sldMk cId="0" sldId="296"/>
        </pc:sldMkLst>
      </pc:sldChg>
      <pc:sldChg chg="del">
        <pc:chgData name="Sagayaraj, Christopher J" userId="882725c1-7e87-43df-aa13-91edb5d63233" providerId="ADAL" clId="{55FBB0BB-3188-5640-AE85-20945DB91BEA}" dt="2023-09-07T18:11:07.974" v="5756" actId="2696"/>
        <pc:sldMkLst>
          <pc:docMk/>
          <pc:sldMk cId="0" sldId="297"/>
        </pc:sldMkLst>
      </pc:sldChg>
      <pc:sldChg chg="del">
        <pc:chgData name="Sagayaraj, Christopher J" userId="882725c1-7e87-43df-aa13-91edb5d63233" providerId="ADAL" clId="{55FBB0BB-3188-5640-AE85-20945DB91BEA}" dt="2023-09-07T18:11:08.029" v="5776" actId="2696"/>
        <pc:sldMkLst>
          <pc:docMk/>
          <pc:sldMk cId="0" sldId="298"/>
        </pc:sldMkLst>
      </pc:sldChg>
      <pc:sldChg chg="del">
        <pc:chgData name="Sagayaraj, Christopher J" userId="882725c1-7e87-43df-aa13-91edb5d63233" providerId="ADAL" clId="{55FBB0BB-3188-5640-AE85-20945DB91BEA}" dt="2023-09-07T18:11:07.993" v="5762" actId="2696"/>
        <pc:sldMkLst>
          <pc:docMk/>
          <pc:sldMk cId="0" sldId="299"/>
        </pc:sldMkLst>
      </pc:sldChg>
      <pc:sldChg chg="del">
        <pc:chgData name="Sagayaraj, Christopher J" userId="882725c1-7e87-43df-aa13-91edb5d63233" providerId="ADAL" clId="{55FBB0BB-3188-5640-AE85-20945DB91BEA}" dt="2023-09-07T18:11:07.980" v="5760" actId="2696"/>
        <pc:sldMkLst>
          <pc:docMk/>
          <pc:sldMk cId="0" sldId="300"/>
        </pc:sldMkLst>
      </pc:sldChg>
      <pc:sldChg chg="del">
        <pc:chgData name="Sagayaraj, Christopher J" userId="882725c1-7e87-43df-aa13-91edb5d63233" providerId="ADAL" clId="{55FBB0BB-3188-5640-AE85-20945DB91BEA}" dt="2023-09-07T18:11:07.996" v="5764" actId="2696"/>
        <pc:sldMkLst>
          <pc:docMk/>
          <pc:sldMk cId="0" sldId="301"/>
        </pc:sldMkLst>
      </pc:sldChg>
      <pc:sldChg chg="del">
        <pc:chgData name="Sagayaraj, Christopher J" userId="882725c1-7e87-43df-aa13-91edb5d63233" providerId="ADAL" clId="{55FBB0BB-3188-5640-AE85-20945DB91BEA}" dt="2023-09-07T18:11:08.013" v="5766" actId="2696"/>
        <pc:sldMkLst>
          <pc:docMk/>
          <pc:sldMk cId="0" sldId="302"/>
        </pc:sldMkLst>
      </pc:sldChg>
      <pc:sldChg chg="del">
        <pc:chgData name="Sagayaraj, Christopher J" userId="882725c1-7e87-43df-aa13-91edb5d63233" providerId="ADAL" clId="{55FBB0BB-3188-5640-AE85-20945DB91BEA}" dt="2023-09-07T18:11:08.018" v="5769" actId="2696"/>
        <pc:sldMkLst>
          <pc:docMk/>
          <pc:sldMk cId="0" sldId="303"/>
        </pc:sldMkLst>
      </pc:sldChg>
      <pc:sldChg chg="del">
        <pc:chgData name="Sagayaraj, Christopher J" userId="882725c1-7e87-43df-aa13-91edb5d63233" providerId="ADAL" clId="{55FBB0BB-3188-5640-AE85-20945DB91BEA}" dt="2023-09-07T18:10:55.039" v="5749" actId="2696"/>
        <pc:sldMkLst>
          <pc:docMk/>
          <pc:sldMk cId="0" sldId="304"/>
        </pc:sldMkLst>
      </pc:sldChg>
      <pc:sldChg chg="del">
        <pc:chgData name="Sagayaraj, Christopher J" userId="882725c1-7e87-43df-aa13-91edb5d63233" providerId="ADAL" clId="{55FBB0BB-3188-5640-AE85-20945DB91BEA}" dt="2023-09-07T18:10:54.984" v="5745" actId="2696"/>
        <pc:sldMkLst>
          <pc:docMk/>
          <pc:sldMk cId="0" sldId="305"/>
        </pc:sldMkLst>
      </pc:sldChg>
      <pc:sldChg chg="del">
        <pc:chgData name="Sagayaraj, Christopher J" userId="882725c1-7e87-43df-aa13-91edb5d63233" providerId="ADAL" clId="{55FBB0BB-3188-5640-AE85-20945DB91BEA}" dt="2023-09-07T18:10:54.959" v="5743" actId="2696"/>
        <pc:sldMkLst>
          <pc:docMk/>
          <pc:sldMk cId="0" sldId="306"/>
        </pc:sldMkLst>
      </pc:sldChg>
      <pc:sldChg chg="del">
        <pc:chgData name="Sagayaraj, Christopher J" userId="882725c1-7e87-43df-aa13-91edb5d63233" providerId="ADAL" clId="{55FBB0BB-3188-5640-AE85-20945DB91BEA}" dt="2023-09-07T18:10:55.036" v="5747" actId="2696"/>
        <pc:sldMkLst>
          <pc:docMk/>
          <pc:sldMk cId="0" sldId="307"/>
        </pc:sldMkLst>
      </pc:sldChg>
      <pc:sldChg chg="del">
        <pc:chgData name="Sagayaraj, Christopher J" userId="882725c1-7e87-43df-aa13-91edb5d63233" providerId="ADAL" clId="{55FBB0BB-3188-5640-AE85-20945DB91BEA}" dt="2023-09-07T18:10:54.954" v="5741" actId="2696"/>
        <pc:sldMkLst>
          <pc:docMk/>
          <pc:sldMk cId="0" sldId="308"/>
        </pc:sldMkLst>
      </pc:sldChg>
      <pc:sldChg chg="del">
        <pc:chgData name="Sagayaraj, Christopher J" userId="882725c1-7e87-43df-aa13-91edb5d63233" providerId="ADAL" clId="{55FBB0BB-3188-5640-AE85-20945DB91BEA}" dt="2023-09-07T18:10:44.978" v="5732" actId="2696"/>
        <pc:sldMkLst>
          <pc:docMk/>
          <pc:sldMk cId="0" sldId="309"/>
        </pc:sldMkLst>
      </pc:sldChg>
      <pc:sldChg chg="del">
        <pc:chgData name="Sagayaraj, Christopher J" userId="882725c1-7e87-43df-aa13-91edb5d63233" providerId="ADAL" clId="{55FBB0BB-3188-5640-AE85-20945DB91BEA}" dt="2023-09-07T18:10:45.009" v="5734" actId="2696"/>
        <pc:sldMkLst>
          <pc:docMk/>
          <pc:sldMk cId="0" sldId="310"/>
        </pc:sldMkLst>
      </pc:sldChg>
      <pc:sldChg chg="del">
        <pc:chgData name="Sagayaraj, Christopher J" userId="882725c1-7e87-43df-aa13-91edb5d63233" providerId="ADAL" clId="{55FBB0BB-3188-5640-AE85-20945DB91BEA}" dt="2023-09-07T18:10:45.025" v="5735" actId="2696"/>
        <pc:sldMkLst>
          <pc:docMk/>
          <pc:sldMk cId="0" sldId="311"/>
        </pc:sldMkLst>
      </pc:sldChg>
      <pc:sldChg chg="del">
        <pc:chgData name="Sagayaraj, Christopher J" userId="882725c1-7e87-43df-aa13-91edb5d63233" providerId="ADAL" clId="{55FBB0BB-3188-5640-AE85-20945DB91BEA}" dt="2023-09-07T18:10:45.044" v="5736" actId="2696"/>
        <pc:sldMkLst>
          <pc:docMk/>
          <pc:sldMk cId="0" sldId="312"/>
        </pc:sldMkLst>
      </pc:sldChg>
      <pc:sldChg chg="del">
        <pc:chgData name="Sagayaraj, Christopher J" userId="882725c1-7e87-43df-aa13-91edb5d63233" providerId="ADAL" clId="{55FBB0BB-3188-5640-AE85-20945DB91BEA}" dt="2023-09-07T18:10:45.062" v="5738" actId="2696"/>
        <pc:sldMkLst>
          <pc:docMk/>
          <pc:sldMk cId="0" sldId="313"/>
        </pc:sldMkLst>
      </pc:sldChg>
      <pc:sldChg chg="del">
        <pc:chgData name="Sagayaraj, Christopher J" userId="882725c1-7e87-43df-aa13-91edb5d63233" providerId="ADAL" clId="{55FBB0BB-3188-5640-AE85-20945DB91BEA}" dt="2023-09-07T18:10:45.088" v="5740" actId="2696"/>
        <pc:sldMkLst>
          <pc:docMk/>
          <pc:sldMk cId="0" sldId="314"/>
        </pc:sldMkLst>
      </pc:sldChg>
      <pc:sldChg chg="addSp delSp modSp mod">
        <pc:chgData name="Sagayaraj, Christopher J" userId="882725c1-7e87-43df-aa13-91edb5d63233" providerId="ADAL" clId="{55FBB0BB-3188-5640-AE85-20945DB91BEA}" dt="2023-09-07T18:18:34.654" v="6157" actId="1076"/>
        <pc:sldMkLst>
          <pc:docMk/>
          <pc:sldMk cId="0" sldId="315"/>
        </pc:sldMkLst>
        <pc:spChg chg="add mod">
          <ac:chgData name="Sagayaraj, Christopher J" userId="882725c1-7e87-43df-aa13-91edb5d63233" providerId="ADAL" clId="{55FBB0BB-3188-5640-AE85-20945DB91BEA}" dt="2023-09-07T18:18:34.654" v="6157" actId="1076"/>
          <ac:spMkLst>
            <pc:docMk/>
            <pc:sldMk cId="0" sldId="315"/>
            <ac:spMk id="2" creationId="{40BF364C-68E9-E837-19B0-D7260AA4CD1E}"/>
          </ac:spMkLst>
        </pc:spChg>
        <pc:spChg chg="del mod">
          <ac:chgData name="Sagayaraj, Christopher J" userId="882725c1-7e87-43df-aa13-91edb5d63233" providerId="ADAL" clId="{55FBB0BB-3188-5640-AE85-20945DB91BEA}" dt="2023-09-07T18:16:22.861" v="6070" actId="478"/>
          <ac:spMkLst>
            <pc:docMk/>
            <pc:sldMk cId="0" sldId="315"/>
            <ac:spMk id="28609" creationId="{00000000-0000-0000-0000-000000000000}"/>
          </ac:spMkLst>
        </pc:spChg>
        <pc:grpChg chg="del">
          <ac:chgData name="Sagayaraj, Christopher J" userId="882725c1-7e87-43df-aa13-91edb5d63233" providerId="ADAL" clId="{55FBB0BB-3188-5640-AE85-20945DB91BEA}" dt="2023-09-07T18:16:13.070" v="6069" actId="478"/>
          <ac:grpSpMkLst>
            <pc:docMk/>
            <pc:sldMk cId="0" sldId="315"/>
            <ac:grpSpMk id="28610" creationId="{00000000-0000-0000-0000-000000000000}"/>
          </ac:grpSpMkLst>
        </pc:grpChg>
        <pc:grpChg chg="del">
          <ac:chgData name="Sagayaraj, Christopher J" userId="882725c1-7e87-43df-aa13-91edb5d63233" providerId="ADAL" clId="{55FBB0BB-3188-5640-AE85-20945DB91BEA}" dt="2023-09-07T18:16:13.070" v="6069" actId="478"/>
          <ac:grpSpMkLst>
            <pc:docMk/>
            <pc:sldMk cId="0" sldId="315"/>
            <ac:grpSpMk id="28613" creationId="{00000000-0000-0000-0000-000000000000}"/>
          </ac:grpSpMkLst>
        </pc:grpChg>
        <pc:grpChg chg="del">
          <ac:chgData name="Sagayaraj, Christopher J" userId="882725c1-7e87-43df-aa13-91edb5d63233" providerId="ADAL" clId="{55FBB0BB-3188-5640-AE85-20945DB91BEA}" dt="2023-09-07T18:16:13.070" v="6069" actId="478"/>
          <ac:grpSpMkLst>
            <pc:docMk/>
            <pc:sldMk cId="0" sldId="315"/>
            <ac:grpSpMk id="28616" creationId="{00000000-0000-0000-0000-000000000000}"/>
          </ac:grpSpMkLst>
        </pc:grpChg>
        <pc:grpChg chg="del">
          <ac:chgData name="Sagayaraj, Christopher J" userId="882725c1-7e87-43df-aa13-91edb5d63233" providerId="ADAL" clId="{55FBB0BB-3188-5640-AE85-20945DB91BEA}" dt="2023-09-07T18:16:10.878" v="6068" actId="478"/>
          <ac:grpSpMkLst>
            <pc:docMk/>
            <pc:sldMk cId="0" sldId="315"/>
            <ac:grpSpMk id="28619" creationId="{00000000-0000-0000-0000-000000000000}"/>
          </ac:grpSpMkLst>
        </pc:grpChg>
      </pc:sldChg>
      <pc:sldChg chg="del">
        <pc:chgData name="Sagayaraj, Christopher J" userId="882725c1-7e87-43df-aa13-91edb5d63233" providerId="ADAL" clId="{55FBB0BB-3188-5640-AE85-20945DB91BEA}" dt="2023-09-07T18:16:30.824" v="6071" actId="2696"/>
        <pc:sldMkLst>
          <pc:docMk/>
          <pc:sldMk cId="0" sldId="316"/>
        </pc:sldMkLst>
      </pc:sldChg>
      <pc:sldChg chg="del">
        <pc:chgData name="Sagayaraj, Christopher J" userId="882725c1-7e87-43df-aa13-91edb5d63233" providerId="ADAL" clId="{55FBB0BB-3188-5640-AE85-20945DB91BEA}" dt="2023-09-07T18:16:30.889" v="6073" actId="2696"/>
        <pc:sldMkLst>
          <pc:docMk/>
          <pc:sldMk cId="0" sldId="317"/>
        </pc:sldMkLst>
      </pc:sldChg>
      <pc:sldChg chg="del">
        <pc:chgData name="Sagayaraj, Christopher J" userId="882725c1-7e87-43df-aa13-91edb5d63233" providerId="ADAL" clId="{55FBB0BB-3188-5640-AE85-20945DB91BEA}" dt="2023-09-07T18:16:30.840" v="6072" actId="2696"/>
        <pc:sldMkLst>
          <pc:docMk/>
          <pc:sldMk cId="0" sldId="318"/>
        </pc:sldMkLst>
      </pc:sldChg>
      <pc:sldChg chg="del">
        <pc:chgData name="Sagayaraj, Christopher J" userId="882725c1-7e87-43df-aa13-91edb5d63233" providerId="ADAL" clId="{55FBB0BB-3188-5640-AE85-20945DB91BEA}" dt="2023-09-07T18:16:30.920" v="6074" actId="2696"/>
        <pc:sldMkLst>
          <pc:docMk/>
          <pc:sldMk cId="0" sldId="319"/>
        </pc:sldMkLst>
      </pc:sldChg>
      <pc:sldChg chg="del">
        <pc:chgData name="Sagayaraj, Christopher J" userId="882725c1-7e87-43df-aa13-91edb5d63233" providerId="ADAL" clId="{55FBB0BB-3188-5640-AE85-20945DB91BEA}" dt="2023-09-07T18:10:25.733" v="5731" actId="2696"/>
        <pc:sldMkLst>
          <pc:docMk/>
          <pc:sldMk cId="0" sldId="320"/>
        </pc:sldMkLst>
      </pc:sldChg>
      <pc:sldChg chg="del">
        <pc:chgData name="Sagayaraj, Christopher J" userId="882725c1-7e87-43df-aa13-91edb5d63233" providerId="ADAL" clId="{55FBB0BB-3188-5640-AE85-20945DB91BEA}" dt="2023-09-07T18:10:18.223" v="5711" actId="2696"/>
        <pc:sldMkLst>
          <pc:docMk/>
          <pc:sldMk cId="0" sldId="321"/>
        </pc:sldMkLst>
      </pc:sldChg>
      <pc:sldChg chg="del">
        <pc:chgData name="Sagayaraj, Christopher J" userId="882725c1-7e87-43df-aa13-91edb5d63233" providerId="ADAL" clId="{55FBB0BB-3188-5640-AE85-20945DB91BEA}" dt="2023-09-07T18:10:18.215" v="5708" actId="2696"/>
        <pc:sldMkLst>
          <pc:docMk/>
          <pc:sldMk cId="0" sldId="322"/>
        </pc:sldMkLst>
      </pc:sldChg>
      <pc:sldChg chg="del">
        <pc:chgData name="Sagayaraj, Christopher J" userId="882725c1-7e87-43df-aa13-91edb5d63233" providerId="ADAL" clId="{55FBB0BB-3188-5640-AE85-20945DB91BEA}" dt="2023-09-07T18:10:18.210" v="5707" actId="2696"/>
        <pc:sldMkLst>
          <pc:docMk/>
          <pc:sldMk cId="0" sldId="323"/>
        </pc:sldMkLst>
      </pc:sldChg>
      <pc:sldChg chg="del">
        <pc:chgData name="Sagayaraj, Christopher J" userId="882725c1-7e87-43df-aa13-91edb5d63233" providerId="ADAL" clId="{55FBB0BB-3188-5640-AE85-20945DB91BEA}" dt="2023-09-07T18:10:18.205" v="5706" actId="2696"/>
        <pc:sldMkLst>
          <pc:docMk/>
          <pc:sldMk cId="0" sldId="324"/>
        </pc:sldMkLst>
      </pc:sldChg>
      <pc:sldChg chg="del">
        <pc:chgData name="Sagayaraj, Christopher J" userId="882725c1-7e87-43df-aa13-91edb5d63233" providerId="ADAL" clId="{55FBB0BB-3188-5640-AE85-20945DB91BEA}" dt="2023-09-07T18:10:18.472" v="5720" actId="2696"/>
        <pc:sldMkLst>
          <pc:docMk/>
          <pc:sldMk cId="0" sldId="325"/>
        </pc:sldMkLst>
      </pc:sldChg>
      <pc:sldChg chg="del">
        <pc:chgData name="Sagayaraj, Christopher J" userId="882725c1-7e87-43df-aa13-91edb5d63233" providerId="ADAL" clId="{55FBB0BB-3188-5640-AE85-20945DB91BEA}" dt="2023-09-07T18:10:18.237" v="5712" actId="2696"/>
        <pc:sldMkLst>
          <pc:docMk/>
          <pc:sldMk cId="0" sldId="326"/>
        </pc:sldMkLst>
      </pc:sldChg>
      <pc:sldChg chg="del">
        <pc:chgData name="Sagayaraj, Christopher J" userId="882725c1-7e87-43df-aa13-91edb5d63233" providerId="ADAL" clId="{55FBB0BB-3188-5640-AE85-20945DB91BEA}" dt="2023-09-07T18:10:18.714" v="5721" actId="2696"/>
        <pc:sldMkLst>
          <pc:docMk/>
          <pc:sldMk cId="0" sldId="327"/>
        </pc:sldMkLst>
      </pc:sldChg>
      <pc:sldChg chg="del">
        <pc:chgData name="Sagayaraj, Christopher J" userId="882725c1-7e87-43df-aa13-91edb5d63233" providerId="ADAL" clId="{55FBB0BB-3188-5640-AE85-20945DB91BEA}" dt="2023-09-07T18:10:18.254" v="5713" actId="2696"/>
        <pc:sldMkLst>
          <pc:docMk/>
          <pc:sldMk cId="0" sldId="328"/>
        </pc:sldMkLst>
      </pc:sldChg>
      <pc:sldChg chg="del">
        <pc:chgData name="Sagayaraj, Christopher J" userId="882725c1-7e87-43df-aa13-91edb5d63233" providerId="ADAL" clId="{55FBB0BB-3188-5640-AE85-20945DB91BEA}" dt="2023-09-07T18:10:18.730" v="5722" actId="2696"/>
        <pc:sldMkLst>
          <pc:docMk/>
          <pc:sldMk cId="0" sldId="329"/>
        </pc:sldMkLst>
      </pc:sldChg>
      <pc:sldChg chg="del">
        <pc:chgData name="Sagayaraj, Christopher J" userId="882725c1-7e87-43df-aa13-91edb5d63233" providerId="ADAL" clId="{55FBB0BB-3188-5640-AE85-20945DB91BEA}" dt="2023-09-07T18:10:18.332" v="5717" actId="2696"/>
        <pc:sldMkLst>
          <pc:docMk/>
          <pc:sldMk cId="0" sldId="330"/>
        </pc:sldMkLst>
      </pc:sldChg>
      <pc:sldChg chg="del modNotes">
        <pc:chgData name="Sagayaraj, Christopher J" userId="882725c1-7e87-43df-aa13-91edb5d63233" providerId="ADAL" clId="{55FBB0BB-3188-5640-AE85-20945DB91BEA}" dt="2023-09-07T18:10:18.835" v="5730"/>
        <pc:sldMkLst>
          <pc:docMk/>
          <pc:sldMk cId="0" sldId="331"/>
        </pc:sldMkLst>
      </pc:sldChg>
      <pc:sldChg chg="del">
        <pc:chgData name="Sagayaraj, Christopher J" userId="882725c1-7e87-43df-aa13-91edb5d63233" providerId="ADAL" clId="{55FBB0BB-3188-5640-AE85-20945DB91BEA}" dt="2023-09-07T18:10:18.747" v="5723" actId="2696"/>
        <pc:sldMkLst>
          <pc:docMk/>
          <pc:sldMk cId="0" sldId="332"/>
        </pc:sldMkLst>
      </pc:sldChg>
      <pc:sldChg chg="del modNotes">
        <pc:chgData name="Sagayaraj, Christopher J" userId="882725c1-7e87-43df-aa13-91edb5d63233" providerId="ADAL" clId="{55FBB0BB-3188-5640-AE85-20945DB91BEA}" dt="2023-09-07T18:10:18.835" v="5730"/>
        <pc:sldMkLst>
          <pc:docMk/>
          <pc:sldMk cId="0" sldId="333"/>
        </pc:sldMkLst>
      </pc:sldChg>
      <pc:sldChg chg="del">
        <pc:chgData name="Sagayaraj, Christopher J" userId="882725c1-7e87-43df-aa13-91edb5d63233" providerId="ADAL" clId="{55FBB0BB-3188-5640-AE85-20945DB91BEA}" dt="2023-09-07T18:10:18.278" v="5714" actId="2696"/>
        <pc:sldMkLst>
          <pc:docMk/>
          <pc:sldMk cId="0" sldId="334"/>
        </pc:sldMkLst>
      </pc:sldChg>
      <pc:sldChg chg="del modNotes">
        <pc:chgData name="Sagayaraj, Christopher J" userId="882725c1-7e87-43df-aa13-91edb5d63233" providerId="ADAL" clId="{55FBB0BB-3188-5640-AE85-20945DB91BEA}" dt="2023-09-07T18:10:18.835" v="5730"/>
        <pc:sldMkLst>
          <pc:docMk/>
          <pc:sldMk cId="0" sldId="335"/>
        </pc:sldMkLst>
      </pc:sldChg>
      <pc:sldChg chg="del">
        <pc:chgData name="Sagayaraj, Christopher J" userId="882725c1-7e87-43df-aa13-91edb5d63233" providerId="ADAL" clId="{55FBB0BB-3188-5640-AE85-20945DB91BEA}" dt="2023-09-07T18:10:18.315" v="5716" actId="2696"/>
        <pc:sldMkLst>
          <pc:docMk/>
          <pc:sldMk cId="0" sldId="336"/>
        </pc:sldMkLst>
      </pc:sldChg>
      <pc:sldChg chg="del">
        <pc:chgData name="Sagayaraj, Christopher J" userId="882725c1-7e87-43df-aa13-91edb5d63233" providerId="ADAL" clId="{55FBB0BB-3188-5640-AE85-20945DB91BEA}" dt="2023-09-07T18:10:18.294" v="5715" actId="2696"/>
        <pc:sldMkLst>
          <pc:docMk/>
          <pc:sldMk cId="0" sldId="337"/>
        </pc:sldMkLst>
      </pc:sldChg>
      <pc:sldChg chg="del">
        <pc:chgData name="Sagayaraj, Christopher J" userId="882725c1-7e87-43df-aa13-91edb5d63233" providerId="ADAL" clId="{55FBB0BB-3188-5640-AE85-20945DB91BEA}" dt="2023-09-07T18:10:18.348" v="5718" actId="2696"/>
        <pc:sldMkLst>
          <pc:docMk/>
          <pc:sldMk cId="0" sldId="338"/>
        </pc:sldMkLst>
      </pc:sldChg>
      <pc:sldChg chg="del">
        <pc:chgData name="Sagayaraj, Christopher J" userId="882725c1-7e87-43df-aa13-91edb5d63233" providerId="ADAL" clId="{55FBB0BB-3188-5640-AE85-20945DB91BEA}" dt="2023-09-07T18:10:18.351" v="5719" actId="2696"/>
        <pc:sldMkLst>
          <pc:docMk/>
          <pc:sldMk cId="0" sldId="339"/>
        </pc:sldMkLst>
      </pc:sldChg>
      <pc:sldChg chg="modSp add mod">
        <pc:chgData name="Sagayaraj, Christopher J" userId="882725c1-7e87-43df-aa13-91edb5d63233" providerId="ADAL" clId="{55FBB0BB-3188-5640-AE85-20945DB91BEA}" dt="2023-09-06T17:57:32.237" v="3247" actId="20577"/>
        <pc:sldMkLst>
          <pc:docMk/>
          <pc:sldMk cId="3533920675" sldId="340"/>
        </pc:sldMkLst>
        <pc:spChg chg="mod">
          <ac:chgData name="Sagayaraj, Christopher J" userId="882725c1-7e87-43df-aa13-91edb5d63233" providerId="ADAL" clId="{55FBB0BB-3188-5640-AE85-20945DB91BEA}" dt="2023-09-06T16:30:50.213" v="1942" actId="1076"/>
          <ac:spMkLst>
            <pc:docMk/>
            <pc:sldMk cId="3533920675" sldId="340"/>
            <ac:spMk id="27866" creationId="{00000000-0000-0000-0000-000000000000}"/>
          </ac:spMkLst>
        </pc:spChg>
        <pc:spChg chg="mod">
          <ac:chgData name="Sagayaraj, Christopher J" userId="882725c1-7e87-43df-aa13-91edb5d63233" providerId="ADAL" clId="{55FBB0BB-3188-5640-AE85-20945DB91BEA}" dt="2023-09-06T17:57:32.237" v="3247" actId="20577"/>
          <ac:spMkLst>
            <pc:docMk/>
            <pc:sldMk cId="3533920675" sldId="340"/>
            <ac:spMk id="27867" creationId="{00000000-0000-0000-0000-000000000000}"/>
          </ac:spMkLst>
        </pc:spChg>
        <pc:cxnChg chg="mod">
          <ac:chgData name="Sagayaraj, Christopher J" userId="882725c1-7e87-43df-aa13-91edb5d63233" providerId="ADAL" clId="{55FBB0BB-3188-5640-AE85-20945DB91BEA}" dt="2023-09-06T16:33:20.871" v="2066" actId="1076"/>
          <ac:cxnSpMkLst>
            <pc:docMk/>
            <pc:sldMk cId="3533920675" sldId="340"/>
            <ac:cxnSpMk id="27868" creationId="{00000000-0000-0000-0000-000000000000}"/>
          </ac:cxnSpMkLst>
        </pc:cxnChg>
        <pc:cxnChg chg="mod">
          <ac:chgData name="Sagayaraj, Christopher J" userId="882725c1-7e87-43df-aa13-91edb5d63233" providerId="ADAL" clId="{55FBB0BB-3188-5640-AE85-20945DB91BEA}" dt="2023-09-06T16:35:38.988" v="2193" actId="1076"/>
          <ac:cxnSpMkLst>
            <pc:docMk/>
            <pc:sldMk cId="3533920675" sldId="340"/>
            <ac:cxnSpMk id="27870" creationId="{00000000-0000-0000-0000-000000000000}"/>
          </ac:cxnSpMkLst>
        </pc:cxnChg>
        <pc:cxnChg chg="mod">
          <ac:chgData name="Sagayaraj, Christopher J" userId="882725c1-7e87-43df-aa13-91edb5d63233" providerId="ADAL" clId="{55FBB0BB-3188-5640-AE85-20945DB91BEA}" dt="2023-09-06T17:55:43.322" v="3144" actId="1076"/>
          <ac:cxnSpMkLst>
            <pc:docMk/>
            <pc:sldMk cId="3533920675" sldId="340"/>
            <ac:cxnSpMk id="27871" creationId="{00000000-0000-0000-0000-000000000000}"/>
          </ac:cxnSpMkLst>
        </pc:cxnChg>
      </pc:sldChg>
      <pc:sldChg chg="addSp delSp modSp add mod">
        <pc:chgData name="Sagayaraj, Christopher J" userId="882725c1-7e87-43df-aa13-91edb5d63233" providerId="ADAL" clId="{55FBB0BB-3188-5640-AE85-20945DB91BEA}" dt="2023-09-06T23:11:30.688" v="4477" actId="20577"/>
        <pc:sldMkLst>
          <pc:docMk/>
          <pc:sldMk cId="4042259914" sldId="341"/>
        </pc:sldMkLst>
        <pc:spChg chg="mod">
          <ac:chgData name="Sagayaraj, Christopher J" userId="882725c1-7e87-43df-aa13-91edb5d63233" providerId="ADAL" clId="{55FBB0BB-3188-5640-AE85-20945DB91BEA}" dt="2023-09-06T23:11:30.688" v="4477" actId="20577"/>
          <ac:spMkLst>
            <pc:docMk/>
            <pc:sldMk cId="4042259914" sldId="341"/>
            <ac:spMk id="27882" creationId="{00000000-0000-0000-0000-000000000000}"/>
          </ac:spMkLst>
        </pc:spChg>
        <pc:spChg chg="mod">
          <ac:chgData name="Sagayaraj, Christopher J" userId="882725c1-7e87-43df-aa13-91edb5d63233" providerId="ADAL" clId="{55FBB0BB-3188-5640-AE85-20945DB91BEA}" dt="2023-09-06T23:09:45.793" v="4288" actId="1076"/>
          <ac:spMkLst>
            <pc:docMk/>
            <pc:sldMk cId="4042259914" sldId="341"/>
            <ac:spMk id="27883" creationId="{00000000-0000-0000-0000-000000000000}"/>
          </ac:spMkLst>
        </pc:spChg>
        <pc:spChg chg="mod">
          <ac:chgData name="Sagayaraj, Christopher J" userId="882725c1-7e87-43df-aa13-91edb5d63233" providerId="ADAL" clId="{55FBB0BB-3188-5640-AE85-20945DB91BEA}" dt="2023-09-06T23:09:45.793" v="4288" actId="1076"/>
          <ac:spMkLst>
            <pc:docMk/>
            <pc:sldMk cId="4042259914" sldId="341"/>
            <ac:spMk id="27884" creationId="{00000000-0000-0000-0000-000000000000}"/>
          </ac:spMkLst>
        </pc:spChg>
        <pc:picChg chg="del">
          <ac:chgData name="Sagayaraj, Christopher J" userId="882725c1-7e87-43df-aa13-91edb5d63233" providerId="ADAL" clId="{55FBB0BB-3188-5640-AE85-20945DB91BEA}" dt="2023-09-06T23:09:08.266" v="4282" actId="478"/>
          <ac:picMkLst>
            <pc:docMk/>
            <pc:sldMk cId="4042259914" sldId="341"/>
            <ac:picMk id="3" creationId="{BA2447DA-3B21-5D3A-04F3-6F0B1B5CE98C}"/>
          </ac:picMkLst>
        </pc:picChg>
        <pc:picChg chg="add mod">
          <ac:chgData name="Sagayaraj, Christopher J" userId="882725c1-7e87-43df-aa13-91edb5d63233" providerId="ADAL" clId="{55FBB0BB-3188-5640-AE85-20945DB91BEA}" dt="2023-09-06T23:09:29.015" v="4286" actId="14100"/>
          <ac:picMkLst>
            <pc:docMk/>
            <pc:sldMk cId="4042259914" sldId="341"/>
            <ac:picMk id="4" creationId="{FA38CF10-ABF6-BCC3-5950-C1E2CA06A70A}"/>
          </ac:picMkLst>
        </pc:picChg>
      </pc:sldChg>
      <pc:sldChg chg="addSp delSp modSp add mod">
        <pc:chgData name="Sagayaraj, Christopher J" userId="882725c1-7e87-43df-aa13-91edb5d63233" providerId="ADAL" clId="{55FBB0BB-3188-5640-AE85-20945DB91BEA}" dt="2023-09-06T23:07:54.944" v="4280" actId="20578"/>
        <pc:sldMkLst>
          <pc:docMk/>
          <pc:sldMk cId="3396910754" sldId="342"/>
        </pc:sldMkLst>
        <pc:spChg chg="mod">
          <ac:chgData name="Sagayaraj, Christopher J" userId="882725c1-7e87-43df-aa13-91edb5d63233" providerId="ADAL" clId="{55FBB0BB-3188-5640-AE85-20945DB91BEA}" dt="2023-09-06T23:05:18.045" v="4013" actId="20577"/>
          <ac:spMkLst>
            <pc:docMk/>
            <pc:sldMk cId="3396910754" sldId="342"/>
            <ac:spMk id="27881" creationId="{00000000-0000-0000-0000-000000000000}"/>
          </ac:spMkLst>
        </pc:spChg>
        <pc:spChg chg="mod">
          <ac:chgData name="Sagayaraj, Christopher J" userId="882725c1-7e87-43df-aa13-91edb5d63233" providerId="ADAL" clId="{55FBB0BB-3188-5640-AE85-20945DB91BEA}" dt="2023-09-06T23:07:54.944" v="4280" actId="20578"/>
          <ac:spMkLst>
            <pc:docMk/>
            <pc:sldMk cId="3396910754" sldId="342"/>
            <ac:spMk id="27882" creationId="{00000000-0000-0000-0000-000000000000}"/>
          </ac:spMkLst>
        </pc:spChg>
        <pc:spChg chg="mod">
          <ac:chgData name="Sagayaraj, Christopher J" userId="882725c1-7e87-43df-aa13-91edb5d63233" providerId="ADAL" clId="{55FBB0BB-3188-5640-AE85-20945DB91BEA}" dt="2023-09-06T23:06:08.852" v="4023" actId="1076"/>
          <ac:spMkLst>
            <pc:docMk/>
            <pc:sldMk cId="3396910754" sldId="342"/>
            <ac:spMk id="27883" creationId="{00000000-0000-0000-0000-000000000000}"/>
          </ac:spMkLst>
        </pc:spChg>
        <pc:spChg chg="mod">
          <ac:chgData name="Sagayaraj, Christopher J" userId="882725c1-7e87-43df-aa13-91edb5d63233" providerId="ADAL" clId="{55FBB0BB-3188-5640-AE85-20945DB91BEA}" dt="2023-09-06T23:06:02.479" v="4022" actId="1076"/>
          <ac:spMkLst>
            <pc:docMk/>
            <pc:sldMk cId="3396910754" sldId="342"/>
            <ac:spMk id="27884" creationId="{00000000-0000-0000-0000-000000000000}"/>
          </ac:spMkLst>
        </pc:spChg>
        <pc:picChg chg="del">
          <ac:chgData name="Sagayaraj, Christopher J" userId="882725c1-7e87-43df-aa13-91edb5d63233" providerId="ADAL" clId="{55FBB0BB-3188-5640-AE85-20945DB91BEA}" dt="2023-09-06T23:05:22.181" v="4014" actId="478"/>
          <ac:picMkLst>
            <pc:docMk/>
            <pc:sldMk cId="3396910754" sldId="342"/>
            <ac:picMk id="3" creationId="{BA2447DA-3B21-5D3A-04F3-6F0B1B5CE98C}"/>
          </ac:picMkLst>
        </pc:picChg>
        <pc:picChg chg="add mod">
          <ac:chgData name="Sagayaraj, Christopher J" userId="882725c1-7e87-43df-aa13-91edb5d63233" providerId="ADAL" clId="{55FBB0BB-3188-5640-AE85-20945DB91BEA}" dt="2023-09-06T23:05:56.499" v="4021" actId="1076"/>
          <ac:picMkLst>
            <pc:docMk/>
            <pc:sldMk cId="3396910754" sldId="342"/>
            <ac:picMk id="4" creationId="{DF9C6D98-6131-0E88-3CE6-81B3EFB4E368}"/>
          </ac:picMkLst>
        </pc:picChg>
      </pc:sldChg>
      <pc:sldChg chg="addSp delSp modSp add mod">
        <pc:chgData name="Sagayaraj, Christopher J" userId="882725c1-7e87-43df-aa13-91edb5d63233" providerId="ADAL" clId="{55FBB0BB-3188-5640-AE85-20945DB91BEA}" dt="2023-09-07T17:21:48.882" v="4786" actId="1076"/>
        <pc:sldMkLst>
          <pc:docMk/>
          <pc:sldMk cId="1725085951" sldId="343"/>
        </pc:sldMkLst>
        <pc:spChg chg="mod">
          <ac:chgData name="Sagayaraj, Christopher J" userId="882725c1-7e87-43df-aa13-91edb5d63233" providerId="ADAL" clId="{55FBB0BB-3188-5640-AE85-20945DB91BEA}" dt="2023-09-07T17:21:25.236" v="4779" actId="20577"/>
          <ac:spMkLst>
            <pc:docMk/>
            <pc:sldMk cId="1725085951" sldId="343"/>
            <ac:spMk id="27890" creationId="{00000000-0000-0000-0000-000000000000}"/>
          </ac:spMkLst>
        </pc:spChg>
        <pc:picChg chg="del">
          <ac:chgData name="Sagayaraj, Christopher J" userId="882725c1-7e87-43df-aa13-91edb5d63233" providerId="ADAL" clId="{55FBB0BB-3188-5640-AE85-20945DB91BEA}" dt="2023-09-07T17:21:26.732" v="4780" actId="478"/>
          <ac:picMkLst>
            <pc:docMk/>
            <pc:sldMk cId="1725085951" sldId="343"/>
            <ac:picMk id="3" creationId="{DADBEDC1-FC38-0540-2AE2-CFFE89DE94E5}"/>
          </ac:picMkLst>
        </pc:picChg>
        <pc:picChg chg="add mod">
          <ac:chgData name="Sagayaraj, Christopher J" userId="882725c1-7e87-43df-aa13-91edb5d63233" providerId="ADAL" clId="{55FBB0BB-3188-5640-AE85-20945DB91BEA}" dt="2023-09-07T17:21:48.882" v="4786" actId="1076"/>
          <ac:picMkLst>
            <pc:docMk/>
            <pc:sldMk cId="1725085951" sldId="343"/>
            <ac:picMk id="4" creationId="{CCCD427A-3D75-543E-ACCA-83090C8F2B4D}"/>
          </ac:picMkLst>
        </pc:picChg>
      </pc:sldChg>
      <pc:sldChg chg="addSp delSp modSp add mod ord">
        <pc:chgData name="Sagayaraj, Christopher J" userId="882725c1-7e87-43df-aa13-91edb5d63233" providerId="ADAL" clId="{55FBB0BB-3188-5640-AE85-20945DB91BEA}" dt="2023-09-07T17:24:14.225" v="4800" actId="21"/>
        <pc:sldMkLst>
          <pc:docMk/>
          <pc:sldMk cId="3781815806" sldId="344"/>
        </pc:sldMkLst>
        <pc:spChg chg="add mod">
          <ac:chgData name="Sagayaraj, Christopher J" userId="882725c1-7e87-43df-aa13-91edb5d63233" providerId="ADAL" clId="{55FBB0BB-3188-5640-AE85-20945DB91BEA}" dt="2023-09-07T17:20:54.063" v="4774" actId="1076"/>
          <ac:spMkLst>
            <pc:docMk/>
            <pc:sldMk cId="3781815806" sldId="344"/>
            <ac:spMk id="5" creationId="{CA554003-2504-92F6-7528-3C8C50A4E0EB}"/>
          </ac:spMkLst>
        </pc:spChg>
        <pc:spChg chg="mod">
          <ac:chgData name="Sagayaraj, Christopher J" userId="882725c1-7e87-43df-aa13-91edb5d63233" providerId="ADAL" clId="{55FBB0BB-3188-5640-AE85-20945DB91BEA}" dt="2023-09-07T17:21:05.970" v="4775" actId="1076"/>
          <ac:spMkLst>
            <pc:docMk/>
            <pc:sldMk cId="3781815806" sldId="344"/>
            <ac:spMk id="27890" creationId="{00000000-0000-0000-0000-000000000000}"/>
          </ac:spMkLst>
        </pc:spChg>
        <pc:picChg chg="del">
          <ac:chgData name="Sagayaraj, Christopher J" userId="882725c1-7e87-43df-aa13-91edb5d63233" providerId="ADAL" clId="{55FBB0BB-3188-5640-AE85-20945DB91BEA}" dt="2023-09-07T16:58:57.447" v="4687" actId="478"/>
          <ac:picMkLst>
            <pc:docMk/>
            <pc:sldMk cId="3781815806" sldId="344"/>
            <ac:picMk id="3" creationId="{DADBEDC1-FC38-0540-2AE2-CFFE89DE94E5}"/>
          </ac:picMkLst>
        </pc:picChg>
        <pc:picChg chg="add mod">
          <ac:chgData name="Sagayaraj, Christopher J" userId="882725c1-7e87-43df-aa13-91edb5d63233" providerId="ADAL" clId="{55FBB0BB-3188-5640-AE85-20945DB91BEA}" dt="2023-09-07T17:20:43.294" v="4771" actId="14100"/>
          <ac:picMkLst>
            <pc:docMk/>
            <pc:sldMk cId="3781815806" sldId="344"/>
            <ac:picMk id="4" creationId="{B0C2A0E9-EAEA-3C79-0C7F-1C01888B4EC8}"/>
          </ac:picMkLst>
        </pc:picChg>
        <pc:picChg chg="add mod">
          <ac:chgData name="Sagayaraj, Christopher J" userId="882725c1-7e87-43df-aa13-91edb5d63233" providerId="ADAL" clId="{55FBB0BB-3188-5640-AE85-20945DB91BEA}" dt="2023-09-07T17:20:12.326" v="4765" actId="1076"/>
          <ac:picMkLst>
            <pc:docMk/>
            <pc:sldMk cId="3781815806" sldId="344"/>
            <ac:picMk id="7" creationId="{0670E0F7-6D15-9E0C-CA26-0D07EA9B6D51}"/>
          </ac:picMkLst>
        </pc:picChg>
        <pc:picChg chg="add del mod">
          <ac:chgData name="Sagayaraj, Christopher J" userId="882725c1-7e87-43df-aa13-91edb5d63233" providerId="ADAL" clId="{55FBB0BB-3188-5640-AE85-20945DB91BEA}" dt="2023-09-07T17:24:14.225" v="4800" actId="21"/>
          <ac:picMkLst>
            <pc:docMk/>
            <pc:sldMk cId="3781815806" sldId="344"/>
            <ac:picMk id="9" creationId="{2D9BECCA-1516-EEFF-FBBE-6F5228369782}"/>
          </ac:picMkLst>
        </pc:picChg>
        <pc:picChg chg="add mod">
          <ac:chgData name="Sagayaraj, Christopher J" userId="882725c1-7e87-43df-aa13-91edb5d63233" providerId="ADAL" clId="{55FBB0BB-3188-5640-AE85-20945DB91BEA}" dt="2023-09-07T17:19:47.527" v="4754" actId="1076"/>
          <ac:picMkLst>
            <pc:docMk/>
            <pc:sldMk cId="3781815806" sldId="344"/>
            <ac:picMk id="11" creationId="{2EF74403-9FBD-DFB7-4FDD-F115A87E757A}"/>
          </ac:picMkLst>
        </pc:picChg>
        <pc:picChg chg="add mod">
          <ac:chgData name="Sagayaraj, Christopher J" userId="882725c1-7e87-43df-aa13-91edb5d63233" providerId="ADAL" clId="{55FBB0BB-3188-5640-AE85-20945DB91BEA}" dt="2023-09-07T17:20:23.110" v="4768" actId="1076"/>
          <ac:picMkLst>
            <pc:docMk/>
            <pc:sldMk cId="3781815806" sldId="344"/>
            <ac:picMk id="13" creationId="{A763314A-EF95-36DA-566A-72026749F59B}"/>
          </ac:picMkLst>
        </pc:picChg>
      </pc:sldChg>
      <pc:sldChg chg="addSp delSp modSp add mod">
        <pc:chgData name="Sagayaraj, Christopher J" userId="882725c1-7e87-43df-aa13-91edb5d63233" providerId="ADAL" clId="{55FBB0BB-3188-5640-AE85-20945DB91BEA}" dt="2023-09-07T17:24:34.195" v="4809" actId="1076"/>
        <pc:sldMkLst>
          <pc:docMk/>
          <pc:sldMk cId="941336580" sldId="345"/>
        </pc:sldMkLst>
        <pc:spChg chg="mod">
          <ac:chgData name="Sagayaraj, Christopher J" userId="882725c1-7e87-43df-aa13-91edb5d63233" providerId="ADAL" clId="{55FBB0BB-3188-5640-AE85-20945DB91BEA}" dt="2023-09-07T17:23:37.602" v="4794" actId="20577"/>
          <ac:spMkLst>
            <pc:docMk/>
            <pc:sldMk cId="941336580" sldId="345"/>
            <ac:spMk id="27890" creationId="{00000000-0000-0000-0000-000000000000}"/>
          </ac:spMkLst>
        </pc:spChg>
        <pc:picChg chg="del">
          <ac:chgData name="Sagayaraj, Christopher J" userId="882725c1-7e87-43df-aa13-91edb5d63233" providerId="ADAL" clId="{55FBB0BB-3188-5640-AE85-20945DB91BEA}" dt="2023-09-07T17:23:17.692" v="4789" actId="478"/>
          <ac:picMkLst>
            <pc:docMk/>
            <pc:sldMk cId="941336580" sldId="345"/>
            <ac:picMk id="3" creationId="{DADBEDC1-FC38-0540-2AE2-CFFE89DE94E5}"/>
          </ac:picMkLst>
        </pc:picChg>
        <pc:picChg chg="add mod">
          <ac:chgData name="Sagayaraj, Christopher J" userId="882725c1-7e87-43df-aa13-91edb5d63233" providerId="ADAL" clId="{55FBB0BB-3188-5640-AE85-20945DB91BEA}" dt="2023-09-07T17:24:32.332" v="4808" actId="1076"/>
          <ac:picMkLst>
            <pc:docMk/>
            <pc:sldMk cId="941336580" sldId="345"/>
            <ac:picMk id="4" creationId="{552D75F7-C212-0ECD-6B4E-FC0BE75C5A11}"/>
          </ac:picMkLst>
        </pc:picChg>
        <pc:picChg chg="add mod">
          <ac:chgData name="Sagayaraj, Christopher J" userId="882725c1-7e87-43df-aa13-91edb5d63233" providerId="ADAL" clId="{55FBB0BB-3188-5640-AE85-20945DB91BEA}" dt="2023-09-07T17:24:34.195" v="4809" actId="1076"/>
          <ac:picMkLst>
            <pc:docMk/>
            <pc:sldMk cId="941336580" sldId="345"/>
            <ac:picMk id="5" creationId="{C96FAF94-DAC0-096E-DDD6-F9CFCE8BB261}"/>
          </ac:picMkLst>
        </pc:picChg>
      </pc:sldChg>
      <pc:sldChg chg="addSp delSp modSp add mod">
        <pc:chgData name="Sagayaraj, Christopher J" userId="882725c1-7e87-43df-aa13-91edb5d63233" providerId="ADAL" clId="{55FBB0BB-3188-5640-AE85-20945DB91BEA}" dt="2023-09-07T17:28:51.951" v="4873" actId="1076"/>
        <pc:sldMkLst>
          <pc:docMk/>
          <pc:sldMk cId="1921358728" sldId="346"/>
        </pc:sldMkLst>
        <pc:spChg chg="mod">
          <ac:chgData name="Sagayaraj, Christopher J" userId="882725c1-7e87-43df-aa13-91edb5d63233" providerId="ADAL" clId="{55FBB0BB-3188-5640-AE85-20945DB91BEA}" dt="2023-09-07T17:28:30.306" v="4867" actId="1076"/>
          <ac:spMkLst>
            <pc:docMk/>
            <pc:sldMk cId="1921358728" sldId="346"/>
            <ac:spMk id="27890" creationId="{00000000-0000-0000-0000-000000000000}"/>
          </ac:spMkLst>
        </pc:spChg>
        <pc:picChg chg="del">
          <ac:chgData name="Sagayaraj, Christopher J" userId="882725c1-7e87-43df-aa13-91edb5d63233" providerId="ADAL" clId="{55FBB0BB-3188-5640-AE85-20945DB91BEA}" dt="2023-09-07T17:26:47.574" v="4828" actId="478"/>
          <ac:picMkLst>
            <pc:docMk/>
            <pc:sldMk cId="1921358728" sldId="346"/>
            <ac:picMk id="3" creationId="{DADBEDC1-FC38-0540-2AE2-CFFE89DE94E5}"/>
          </ac:picMkLst>
        </pc:picChg>
        <pc:picChg chg="add mod">
          <ac:chgData name="Sagayaraj, Christopher J" userId="882725c1-7e87-43df-aa13-91edb5d63233" providerId="ADAL" clId="{55FBB0BB-3188-5640-AE85-20945DB91BEA}" dt="2023-09-07T17:28:33.672" v="4868" actId="1076"/>
          <ac:picMkLst>
            <pc:docMk/>
            <pc:sldMk cId="1921358728" sldId="346"/>
            <ac:picMk id="4" creationId="{406894F2-9661-72D6-5255-D3C2ADB48713}"/>
          </ac:picMkLst>
        </pc:picChg>
        <pc:picChg chg="add mod">
          <ac:chgData name="Sagayaraj, Christopher J" userId="882725c1-7e87-43df-aa13-91edb5d63233" providerId="ADAL" clId="{55FBB0BB-3188-5640-AE85-20945DB91BEA}" dt="2023-09-07T17:28:40.981" v="4870" actId="14100"/>
          <ac:picMkLst>
            <pc:docMk/>
            <pc:sldMk cId="1921358728" sldId="346"/>
            <ac:picMk id="6" creationId="{992C9D89-7AAE-842E-12A3-AC94FFC5AD65}"/>
          </ac:picMkLst>
        </pc:picChg>
        <pc:picChg chg="add mod">
          <ac:chgData name="Sagayaraj, Christopher J" userId="882725c1-7e87-43df-aa13-91edb5d63233" providerId="ADAL" clId="{55FBB0BB-3188-5640-AE85-20945DB91BEA}" dt="2023-09-07T17:28:51.951" v="4873" actId="1076"/>
          <ac:picMkLst>
            <pc:docMk/>
            <pc:sldMk cId="1921358728" sldId="346"/>
            <ac:picMk id="8" creationId="{B165E082-306C-4147-EF9A-E1DB43FB2BF4}"/>
          </ac:picMkLst>
        </pc:picChg>
      </pc:sldChg>
      <pc:sldChg chg="addSp delSp modSp add mod">
        <pc:chgData name="Sagayaraj, Christopher J" userId="882725c1-7e87-43df-aa13-91edb5d63233" providerId="ADAL" clId="{55FBB0BB-3188-5640-AE85-20945DB91BEA}" dt="2023-09-07T17:33:43.234" v="4969" actId="1076"/>
        <pc:sldMkLst>
          <pc:docMk/>
          <pc:sldMk cId="3201729739" sldId="347"/>
        </pc:sldMkLst>
        <pc:spChg chg="mod">
          <ac:chgData name="Sagayaraj, Christopher J" userId="882725c1-7e87-43df-aa13-91edb5d63233" providerId="ADAL" clId="{55FBB0BB-3188-5640-AE85-20945DB91BEA}" dt="2023-09-07T17:33:43.234" v="4969" actId="1076"/>
          <ac:spMkLst>
            <pc:docMk/>
            <pc:sldMk cId="3201729739" sldId="347"/>
            <ac:spMk id="27890" creationId="{00000000-0000-0000-0000-000000000000}"/>
          </ac:spMkLst>
        </pc:spChg>
        <pc:picChg chg="del">
          <ac:chgData name="Sagayaraj, Christopher J" userId="882725c1-7e87-43df-aa13-91edb5d63233" providerId="ADAL" clId="{55FBB0BB-3188-5640-AE85-20945DB91BEA}" dt="2023-09-07T17:29:06.078" v="4890" actId="478"/>
          <ac:picMkLst>
            <pc:docMk/>
            <pc:sldMk cId="3201729739" sldId="347"/>
            <ac:picMk id="3" creationId="{DADBEDC1-FC38-0540-2AE2-CFFE89DE94E5}"/>
          </ac:picMkLst>
        </pc:picChg>
        <pc:picChg chg="add mod">
          <ac:chgData name="Sagayaraj, Christopher J" userId="882725c1-7e87-43df-aa13-91edb5d63233" providerId="ADAL" clId="{55FBB0BB-3188-5640-AE85-20945DB91BEA}" dt="2023-09-07T17:29:37.179" v="4901" actId="1076"/>
          <ac:picMkLst>
            <pc:docMk/>
            <pc:sldMk cId="3201729739" sldId="347"/>
            <ac:picMk id="4" creationId="{F95EC902-981E-C660-27C3-4A9908C6AB06}"/>
          </ac:picMkLst>
        </pc:picChg>
        <pc:picChg chg="add mod">
          <ac:chgData name="Sagayaraj, Christopher J" userId="882725c1-7e87-43df-aa13-91edb5d63233" providerId="ADAL" clId="{55FBB0BB-3188-5640-AE85-20945DB91BEA}" dt="2023-09-07T17:29:41.863" v="4902" actId="1076"/>
          <ac:picMkLst>
            <pc:docMk/>
            <pc:sldMk cId="3201729739" sldId="347"/>
            <ac:picMk id="6" creationId="{D131A0EA-64C3-C206-B6C0-BE8382AF6EA4}"/>
          </ac:picMkLst>
        </pc:picChg>
        <pc:picChg chg="add mod">
          <ac:chgData name="Sagayaraj, Christopher J" userId="882725c1-7e87-43df-aa13-91edb5d63233" providerId="ADAL" clId="{55FBB0BB-3188-5640-AE85-20945DB91BEA}" dt="2023-09-07T17:29:58.200" v="4908" actId="1076"/>
          <ac:picMkLst>
            <pc:docMk/>
            <pc:sldMk cId="3201729739" sldId="347"/>
            <ac:picMk id="8" creationId="{E667D9AB-62D5-4C20-1688-5F798F562C5E}"/>
          </ac:picMkLst>
        </pc:picChg>
      </pc:sldChg>
      <pc:sldChg chg="addSp delSp modSp add mod">
        <pc:chgData name="Sagayaraj, Christopher J" userId="882725c1-7e87-43df-aa13-91edb5d63233" providerId="ADAL" clId="{55FBB0BB-3188-5640-AE85-20945DB91BEA}" dt="2023-09-07T17:33:16.548" v="4968" actId="1076"/>
        <pc:sldMkLst>
          <pc:docMk/>
          <pc:sldMk cId="3680730673" sldId="348"/>
        </pc:sldMkLst>
        <pc:spChg chg="add mod">
          <ac:chgData name="Sagayaraj, Christopher J" userId="882725c1-7e87-43df-aa13-91edb5d63233" providerId="ADAL" clId="{55FBB0BB-3188-5640-AE85-20945DB91BEA}" dt="2023-09-07T17:32:59.465" v="4962" actId="1076"/>
          <ac:spMkLst>
            <pc:docMk/>
            <pc:sldMk cId="3680730673" sldId="348"/>
            <ac:spMk id="2" creationId="{F6EBAFF2-B148-FCDD-0393-23CED59A36A6}"/>
          </ac:spMkLst>
        </pc:spChg>
        <pc:spChg chg="mod">
          <ac:chgData name="Sagayaraj, Christopher J" userId="882725c1-7e87-43df-aa13-91edb5d63233" providerId="ADAL" clId="{55FBB0BB-3188-5640-AE85-20945DB91BEA}" dt="2023-09-07T17:33:01.951" v="4963" actId="1076"/>
          <ac:spMkLst>
            <pc:docMk/>
            <pc:sldMk cId="3680730673" sldId="348"/>
            <ac:spMk id="27890" creationId="{00000000-0000-0000-0000-000000000000}"/>
          </ac:spMkLst>
        </pc:spChg>
        <pc:picChg chg="del">
          <ac:chgData name="Sagayaraj, Christopher J" userId="882725c1-7e87-43df-aa13-91edb5d63233" providerId="ADAL" clId="{55FBB0BB-3188-5640-AE85-20945DB91BEA}" dt="2023-09-07T17:30:15.446" v="4927" actId="478"/>
          <ac:picMkLst>
            <pc:docMk/>
            <pc:sldMk cId="3680730673" sldId="348"/>
            <ac:picMk id="3" creationId="{DADBEDC1-FC38-0540-2AE2-CFFE89DE94E5}"/>
          </ac:picMkLst>
        </pc:picChg>
        <pc:picChg chg="add mod">
          <ac:chgData name="Sagayaraj, Christopher J" userId="882725c1-7e87-43df-aa13-91edb5d63233" providerId="ADAL" clId="{55FBB0BB-3188-5640-AE85-20945DB91BEA}" dt="2023-09-07T17:33:10.994" v="4966" actId="1076"/>
          <ac:picMkLst>
            <pc:docMk/>
            <pc:sldMk cId="3680730673" sldId="348"/>
            <ac:picMk id="5" creationId="{926D42B2-6A0A-C3DF-4DF2-44EDB41409A0}"/>
          </ac:picMkLst>
        </pc:picChg>
        <pc:picChg chg="add mod">
          <ac:chgData name="Sagayaraj, Christopher J" userId="882725c1-7e87-43df-aa13-91edb5d63233" providerId="ADAL" clId="{55FBB0BB-3188-5640-AE85-20945DB91BEA}" dt="2023-09-07T17:32:43.669" v="4957" actId="14100"/>
          <ac:picMkLst>
            <pc:docMk/>
            <pc:sldMk cId="3680730673" sldId="348"/>
            <ac:picMk id="7" creationId="{602C9E42-5145-E154-616A-7D7606DBA4B7}"/>
          </ac:picMkLst>
        </pc:picChg>
        <pc:picChg chg="add mod">
          <ac:chgData name="Sagayaraj, Christopher J" userId="882725c1-7e87-43df-aa13-91edb5d63233" providerId="ADAL" clId="{55FBB0BB-3188-5640-AE85-20945DB91BEA}" dt="2023-09-07T17:33:16.548" v="4968" actId="1076"/>
          <ac:picMkLst>
            <pc:docMk/>
            <pc:sldMk cId="3680730673" sldId="348"/>
            <ac:picMk id="9" creationId="{94EF340B-533C-907F-3E05-94221C78786C}"/>
          </ac:picMkLst>
        </pc:picChg>
      </pc:sldChg>
      <pc:sldChg chg="addSp delSp modSp add mod">
        <pc:chgData name="Sagayaraj, Christopher J" userId="882725c1-7e87-43df-aa13-91edb5d63233" providerId="ADAL" clId="{55FBB0BB-3188-5640-AE85-20945DB91BEA}" dt="2023-09-07T17:37:43.499" v="4989" actId="1076"/>
        <pc:sldMkLst>
          <pc:docMk/>
          <pc:sldMk cId="3190695457" sldId="349"/>
        </pc:sldMkLst>
        <pc:spChg chg="mod">
          <ac:chgData name="Sagayaraj, Christopher J" userId="882725c1-7e87-43df-aa13-91edb5d63233" providerId="ADAL" clId="{55FBB0BB-3188-5640-AE85-20945DB91BEA}" dt="2023-09-07T17:34:14.905" v="4976" actId="1076"/>
          <ac:spMkLst>
            <pc:docMk/>
            <pc:sldMk cId="3190695457" sldId="349"/>
            <ac:spMk id="27890" creationId="{00000000-0000-0000-0000-000000000000}"/>
          </ac:spMkLst>
        </pc:spChg>
        <pc:picChg chg="del">
          <ac:chgData name="Sagayaraj, Christopher J" userId="882725c1-7e87-43df-aa13-91edb5d63233" providerId="ADAL" clId="{55FBB0BB-3188-5640-AE85-20945DB91BEA}" dt="2023-09-07T17:34:09.358" v="4970" actId="478"/>
          <ac:picMkLst>
            <pc:docMk/>
            <pc:sldMk cId="3190695457" sldId="349"/>
            <ac:picMk id="3" creationId="{DADBEDC1-FC38-0540-2AE2-CFFE89DE94E5}"/>
          </ac:picMkLst>
        </pc:picChg>
        <pc:picChg chg="add mod">
          <ac:chgData name="Sagayaraj, Christopher J" userId="882725c1-7e87-43df-aa13-91edb5d63233" providerId="ADAL" clId="{55FBB0BB-3188-5640-AE85-20945DB91BEA}" dt="2023-09-07T17:37:43.499" v="4989" actId="1076"/>
          <ac:picMkLst>
            <pc:docMk/>
            <pc:sldMk cId="3190695457" sldId="349"/>
            <ac:picMk id="4" creationId="{A1CEB914-A361-F8A6-EC93-6BF98173B280}"/>
          </ac:picMkLst>
        </pc:picChg>
        <pc:picChg chg="add mod">
          <ac:chgData name="Sagayaraj, Christopher J" userId="882725c1-7e87-43df-aa13-91edb5d63233" providerId="ADAL" clId="{55FBB0BB-3188-5640-AE85-20945DB91BEA}" dt="2023-09-07T17:37:39.981" v="4987" actId="1076"/>
          <ac:picMkLst>
            <pc:docMk/>
            <pc:sldMk cId="3190695457" sldId="349"/>
            <ac:picMk id="6" creationId="{9805E8E3-BF66-6DE6-1A51-6746647BFF82}"/>
          </ac:picMkLst>
        </pc:picChg>
      </pc:sldChg>
      <pc:sldChg chg="addSp delSp modSp add mod">
        <pc:chgData name="Sagayaraj, Christopher J" userId="882725c1-7e87-43df-aa13-91edb5d63233" providerId="ADAL" clId="{55FBB0BB-3188-5640-AE85-20945DB91BEA}" dt="2023-09-07T17:45:08.244" v="5186" actId="1076"/>
        <pc:sldMkLst>
          <pc:docMk/>
          <pc:sldMk cId="2223178456" sldId="350"/>
        </pc:sldMkLst>
        <pc:spChg chg="mod">
          <ac:chgData name="Sagayaraj, Christopher J" userId="882725c1-7e87-43df-aa13-91edb5d63233" providerId="ADAL" clId="{55FBB0BB-3188-5640-AE85-20945DB91BEA}" dt="2023-09-07T17:44:41.638" v="5181" actId="20577"/>
          <ac:spMkLst>
            <pc:docMk/>
            <pc:sldMk cId="2223178456" sldId="350"/>
            <ac:spMk id="27890" creationId="{00000000-0000-0000-0000-000000000000}"/>
          </ac:spMkLst>
        </pc:spChg>
        <pc:picChg chg="add mod">
          <ac:chgData name="Sagayaraj, Christopher J" userId="882725c1-7e87-43df-aa13-91edb5d63233" providerId="ADAL" clId="{55FBB0BB-3188-5640-AE85-20945DB91BEA}" dt="2023-09-07T17:45:08.244" v="5186" actId="1076"/>
          <ac:picMkLst>
            <pc:docMk/>
            <pc:sldMk cId="2223178456" sldId="350"/>
            <ac:picMk id="3" creationId="{956A7F57-C413-E80D-947F-AF87D2A93772}"/>
          </ac:picMkLst>
        </pc:picChg>
        <pc:picChg chg="del">
          <ac:chgData name="Sagayaraj, Christopher J" userId="882725c1-7e87-43df-aa13-91edb5d63233" providerId="ADAL" clId="{55FBB0BB-3188-5640-AE85-20945DB91BEA}" dt="2023-09-07T17:44:43.609" v="5183" actId="478"/>
          <ac:picMkLst>
            <pc:docMk/>
            <pc:sldMk cId="2223178456" sldId="350"/>
            <ac:picMk id="4" creationId="{A1CEB914-A361-F8A6-EC93-6BF98173B280}"/>
          </ac:picMkLst>
        </pc:picChg>
        <pc:picChg chg="del">
          <ac:chgData name="Sagayaraj, Christopher J" userId="882725c1-7e87-43df-aa13-91edb5d63233" providerId="ADAL" clId="{55FBB0BB-3188-5640-AE85-20945DB91BEA}" dt="2023-09-07T17:44:42.676" v="5182" actId="478"/>
          <ac:picMkLst>
            <pc:docMk/>
            <pc:sldMk cId="2223178456" sldId="350"/>
            <ac:picMk id="6" creationId="{9805E8E3-BF66-6DE6-1A51-6746647BFF82}"/>
          </ac:picMkLst>
        </pc:picChg>
      </pc:sldChg>
      <pc:sldChg chg="addSp delSp modSp add mod">
        <pc:chgData name="Sagayaraj, Christopher J" userId="882725c1-7e87-43df-aa13-91edb5d63233" providerId="ADAL" clId="{55FBB0BB-3188-5640-AE85-20945DB91BEA}" dt="2023-09-07T17:45:37.865" v="5194" actId="1076"/>
        <pc:sldMkLst>
          <pc:docMk/>
          <pc:sldMk cId="2948943956" sldId="351"/>
        </pc:sldMkLst>
        <pc:spChg chg="mod">
          <ac:chgData name="Sagayaraj, Christopher J" userId="882725c1-7e87-43df-aa13-91edb5d63233" providerId="ADAL" clId="{55FBB0BB-3188-5640-AE85-20945DB91BEA}" dt="2023-09-07T17:45:26.467" v="5189" actId="20577"/>
          <ac:spMkLst>
            <pc:docMk/>
            <pc:sldMk cId="2948943956" sldId="351"/>
            <ac:spMk id="27890" creationId="{00000000-0000-0000-0000-000000000000}"/>
          </ac:spMkLst>
        </pc:spChg>
        <pc:picChg chg="add mod">
          <ac:chgData name="Sagayaraj, Christopher J" userId="882725c1-7e87-43df-aa13-91edb5d63233" providerId="ADAL" clId="{55FBB0BB-3188-5640-AE85-20945DB91BEA}" dt="2023-09-07T17:45:37.865" v="5194" actId="1076"/>
          <ac:picMkLst>
            <pc:docMk/>
            <pc:sldMk cId="2948943956" sldId="351"/>
            <ac:picMk id="3" creationId="{17F3828E-1FC6-97A5-A63F-4FBD75AD5FD3}"/>
          </ac:picMkLst>
        </pc:picChg>
        <pc:picChg chg="del">
          <ac:chgData name="Sagayaraj, Christopher J" userId="882725c1-7e87-43df-aa13-91edb5d63233" providerId="ADAL" clId="{55FBB0BB-3188-5640-AE85-20945DB91BEA}" dt="2023-09-07T17:45:28.408" v="5191" actId="478"/>
          <ac:picMkLst>
            <pc:docMk/>
            <pc:sldMk cId="2948943956" sldId="351"/>
            <ac:picMk id="4" creationId="{A1CEB914-A361-F8A6-EC93-6BF98173B280}"/>
          </ac:picMkLst>
        </pc:picChg>
        <pc:picChg chg="del">
          <ac:chgData name="Sagayaraj, Christopher J" userId="882725c1-7e87-43df-aa13-91edb5d63233" providerId="ADAL" clId="{55FBB0BB-3188-5640-AE85-20945DB91BEA}" dt="2023-09-07T17:45:27.582" v="5190" actId="478"/>
          <ac:picMkLst>
            <pc:docMk/>
            <pc:sldMk cId="2948943956" sldId="351"/>
            <ac:picMk id="6" creationId="{9805E8E3-BF66-6DE6-1A51-6746647BFF82}"/>
          </ac:picMkLst>
        </pc:picChg>
      </pc:sldChg>
      <pc:sldChg chg="modSp add mod">
        <pc:chgData name="Sagayaraj, Christopher J" userId="882725c1-7e87-43df-aa13-91edb5d63233" providerId="ADAL" clId="{55FBB0BB-3188-5640-AE85-20945DB91BEA}" dt="2023-09-07T17:42:30.573" v="5047" actId="20577"/>
        <pc:sldMkLst>
          <pc:docMk/>
          <pc:sldMk cId="1857143570" sldId="352"/>
        </pc:sldMkLst>
        <pc:spChg chg="mod">
          <ac:chgData name="Sagayaraj, Christopher J" userId="882725c1-7e87-43df-aa13-91edb5d63233" providerId="ADAL" clId="{55FBB0BB-3188-5640-AE85-20945DB91BEA}" dt="2023-09-07T17:42:17.736" v="4999" actId="20577"/>
          <ac:spMkLst>
            <pc:docMk/>
            <pc:sldMk cId="1857143570" sldId="352"/>
            <ac:spMk id="27858" creationId="{00000000-0000-0000-0000-000000000000}"/>
          </ac:spMkLst>
        </pc:spChg>
        <pc:spChg chg="mod">
          <ac:chgData name="Sagayaraj, Christopher J" userId="882725c1-7e87-43df-aa13-91edb5d63233" providerId="ADAL" clId="{55FBB0BB-3188-5640-AE85-20945DB91BEA}" dt="2023-09-07T17:42:30.573" v="5047" actId="20577"/>
          <ac:spMkLst>
            <pc:docMk/>
            <pc:sldMk cId="1857143570" sldId="352"/>
            <ac:spMk id="27859" creationId="{00000000-0000-0000-0000-000000000000}"/>
          </ac:spMkLst>
        </pc:spChg>
      </pc:sldChg>
      <pc:sldChg chg="modSp add mod">
        <pc:chgData name="Sagayaraj, Christopher J" userId="882725c1-7e87-43df-aa13-91edb5d63233" providerId="ADAL" clId="{55FBB0BB-3188-5640-AE85-20945DB91BEA}" dt="2023-09-07T17:44:35.055" v="5177" actId="20577"/>
        <pc:sldMkLst>
          <pc:docMk/>
          <pc:sldMk cId="1369864604" sldId="353"/>
        </pc:sldMkLst>
        <pc:spChg chg="mod">
          <ac:chgData name="Sagayaraj, Christopher J" userId="882725c1-7e87-43df-aa13-91edb5d63233" providerId="ADAL" clId="{55FBB0BB-3188-5640-AE85-20945DB91BEA}" dt="2023-09-07T17:43:56.299" v="5113" actId="404"/>
          <ac:spMkLst>
            <pc:docMk/>
            <pc:sldMk cId="1369864604" sldId="353"/>
            <ac:spMk id="27858" creationId="{00000000-0000-0000-0000-000000000000}"/>
          </ac:spMkLst>
        </pc:spChg>
        <pc:spChg chg="mod">
          <ac:chgData name="Sagayaraj, Christopher J" userId="882725c1-7e87-43df-aa13-91edb5d63233" providerId="ADAL" clId="{55FBB0BB-3188-5640-AE85-20945DB91BEA}" dt="2023-09-07T17:44:35.055" v="5177" actId="20577"/>
          <ac:spMkLst>
            <pc:docMk/>
            <pc:sldMk cId="1369864604" sldId="353"/>
            <ac:spMk id="27859" creationId="{00000000-0000-0000-0000-000000000000}"/>
          </ac:spMkLst>
        </pc:spChg>
      </pc:sldChg>
      <pc:sldChg chg="modSp add mod">
        <pc:chgData name="Sagayaraj, Christopher J" userId="882725c1-7e87-43df-aa13-91edb5d63233" providerId="ADAL" clId="{55FBB0BB-3188-5640-AE85-20945DB91BEA}" dt="2023-09-07T17:48:36.412" v="5455" actId="20577"/>
        <pc:sldMkLst>
          <pc:docMk/>
          <pc:sldMk cId="1574515962" sldId="354"/>
        </pc:sldMkLst>
        <pc:spChg chg="mod">
          <ac:chgData name="Sagayaraj, Christopher J" userId="882725c1-7e87-43df-aa13-91edb5d63233" providerId="ADAL" clId="{55FBB0BB-3188-5640-AE85-20945DB91BEA}" dt="2023-09-07T17:48:25.348" v="5415" actId="20577"/>
          <ac:spMkLst>
            <pc:docMk/>
            <pc:sldMk cId="1574515962" sldId="354"/>
            <ac:spMk id="27858" creationId="{00000000-0000-0000-0000-000000000000}"/>
          </ac:spMkLst>
        </pc:spChg>
        <pc:spChg chg="mod">
          <ac:chgData name="Sagayaraj, Christopher J" userId="882725c1-7e87-43df-aa13-91edb5d63233" providerId="ADAL" clId="{55FBB0BB-3188-5640-AE85-20945DB91BEA}" dt="2023-09-07T17:48:36.412" v="5455" actId="20577"/>
          <ac:spMkLst>
            <pc:docMk/>
            <pc:sldMk cId="1574515962" sldId="354"/>
            <ac:spMk id="27859" creationId="{00000000-0000-0000-0000-000000000000}"/>
          </ac:spMkLst>
        </pc:spChg>
      </pc:sldChg>
      <pc:sldChg chg="addSp delSp modSp add mod">
        <pc:chgData name="Sagayaraj, Christopher J" userId="882725c1-7e87-43df-aa13-91edb5d63233" providerId="ADAL" clId="{55FBB0BB-3188-5640-AE85-20945DB91BEA}" dt="2023-09-07T18:02:24.889" v="5546" actId="1076"/>
        <pc:sldMkLst>
          <pc:docMk/>
          <pc:sldMk cId="858953410" sldId="355"/>
        </pc:sldMkLst>
        <pc:spChg chg="add del mod">
          <ac:chgData name="Sagayaraj, Christopher J" userId="882725c1-7e87-43df-aa13-91edb5d63233" providerId="ADAL" clId="{55FBB0BB-3188-5640-AE85-20945DB91BEA}" dt="2023-09-07T17:58:57.211" v="5494" actId="478"/>
          <ac:spMkLst>
            <pc:docMk/>
            <pc:sldMk cId="858953410" sldId="355"/>
            <ac:spMk id="7" creationId="{E4C80D83-10CB-5925-9D85-B9333B61D596}"/>
          </ac:spMkLst>
        </pc:spChg>
        <pc:spChg chg="mod">
          <ac:chgData name="Sagayaraj, Christopher J" userId="882725c1-7e87-43df-aa13-91edb5d63233" providerId="ADAL" clId="{55FBB0BB-3188-5640-AE85-20945DB91BEA}" dt="2023-09-07T17:49:30.931" v="5472" actId="20577"/>
          <ac:spMkLst>
            <pc:docMk/>
            <pc:sldMk cId="858953410" sldId="355"/>
            <ac:spMk id="27890" creationId="{00000000-0000-0000-0000-000000000000}"/>
          </ac:spMkLst>
        </pc:spChg>
        <pc:picChg chg="del">
          <ac:chgData name="Sagayaraj, Christopher J" userId="882725c1-7e87-43df-aa13-91edb5d63233" providerId="ADAL" clId="{55FBB0BB-3188-5640-AE85-20945DB91BEA}" dt="2023-09-07T17:49:21.252" v="5458" actId="478"/>
          <ac:picMkLst>
            <pc:docMk/>
            <pc:sldMk cId="858953410" sldId="355"/>
            <ac:picMk id="3" creationId="{DADBEDC1-FC38-0540-2AE2-CFFE89DE94E5}"/>
          </ac:picMkLst>
        </pc:picChg>
        <pc:picChg chg="add mod">
          <ac:chgData name="Sagayaraj, Christopher J" userId="882725c1-7e87-43df-aa13-91edb5d63233" providerId="ADAL" clId="{55FBB0BB-3188-5640-AE85-20945DB91BEA}" dt="2023-09-07T18:02:24.889" v="5546" actId="1076"/>
          <ac:picMkLst>
            <pc:docMk/>
            <pc:sldMk cId="858953410" sldId="355"/>
            <ac:picMk id="4" creationId="{50BECB74-55AD-10B6-B653-582687AF57B0}"/>
          </ac:picMkLst>
        </pc:picChg>
        <pc:picChg chg="add mod">
          <ac:chgData name="Sagayaraj, Christopher J" userId="882725c1-7e87-43df-aa13-91edb5d63233" providerId="ADAL" clId="{55FBB0BB-3188-5640-AE85-20945DB91BEA}" dt="2023-09-07T17:58:03.658" v="5487" actId="1076"/>
          <ac:picMkLst>
            <pc:docMk/>
            <pc:sldMk cId="858953410" sldId="355"/>
            <ac:picMk id="6" creationId="{5654E9A7-5347-8975-6C89-D490CB8B2687}"/>
          </ac:picMkLst>
        </pc:picChg>
      </pc:sldChg>
      <pc:sldChg chg="addSp delSp modSp add mod">
        <pc:chgData name="Sagayaraj, Christopher J" userId="882725c1-7e87-43df-aa13-91edb5d63233" providerId="ADAL" clId="{55FBB0BB-3188-5640-AE85-20945DB91BEA}" dt="2023-09-07T18:02:30.483" v="5547" actId="1076"/>
        <pc:sldMkLst>
          <pc:docMk/>
          <pc:sldMk cId="957536436" sldId="356"/>
        </pc:sldMkLst>
        <pc:spChg chg="mod">
          <ac:chgData name="Sagayaraj, Christopher J" userId="882725c1-7e87-43df-aa13-91edb5d63233" providerId="ADAL" clId="{55FBB0BB-3188-5640-AE85-20945DB91BEA}" dt="2023-09-07T17:59:14.735" v="5511" actId="20577"/>
          <ac:spMkLst>
            <pc:docMk/>
            <pc:sldMk cId="957536436" sldId="356"/>
            <ac:spMk id="27890" creationId="{00000000-0000-0000-0000-000000000000}"/>
          </ac:spMkLst>
        </pc:spChg>
        <pc:picChg chg="add mod">
          <ac:chgData name="Sagayaraj, Christopher J" userId="882725c1-7e87-43df-aa13-91edb5d63233" providerId="ADAL" clId="{55FBB0BB-3188-5640-AE85-20945DB91BEA}" dt="2023-09-07T18:02:30.483" v="5547" actId="1076"/>
          <ac:picMkLst>
            <pc:docMk/>
            <pc:sldMk cId="957536436" sldId="356"/>
            <ac:picMk id="3" creationId="{41045102-D553-B549-5961-86078E3B7338}"/>
          </ac:picMkLst>
        </pc:picChg>
        <pc:picChg chg="del">
          <ac:chgData name="Sagayaraj, Christopher J" userId="882725c1-7e87-43df-aa13-91edb5d63233" providerId="ADAL" clId="{55FBB0BB-3188-5640-AE85-20945DB91BEA}" dt="2023-09-07T17:59:18.660" v="5512" actId="478"/>
          <ac:picMkLst>
            <pc:docMk/>
            <pc:sldMk cId="957536436" sldId="356"/>
            <ac:picMk id="4" creationId="{50BECB74-55AD-10B6-B653-582687AF57B0}"/>
          </ac:picMkLst>
        </pc:picChg>
        <pc:picChg chg="del">
          <ac:chgData name="Sagayaraj, Christopher J" userId="882725c1-7e87-43df-aa13-91edb5d63233" providerId="ADAL" clId="{55FBB0BB-3188-5640-AE85-20945DB91BEA}" dt="2023-09-07T17:59:37.471" v="5517" actId="478"/>
          <ac:picMkLst>
            <pc:docMk/>
            <pc:sldMk cId="957536436" sldId="356"/>
            <ac:picMk id="6" creationId="{5654E9A7-5347-8975-6C89-D490CB8B2687}"/>
          </ac:picMkLst>
        </pc:picChg>
        <pc:picChg chg="add mod">
          <ac:chgData name="Sagayaraj, Christopher J" userId="882725c1-7e87-43df-aa13-91edb5d63233" providerId="ADAL" clId="{55FBB0BB-3188-5640-AE85-20945DB91BEA}" dt="2023-09-07T18:01:09.148" v="5522" actId="1076"/>
          <ac:picMkLst>
            <pc:docMk/>
            <pc:sldMk cId="957536436" sldId="356"/>
            <ac:picMk id="7" creationId="{54A4774D-E4C9-514A-BD90-78BBA1AA456A}"/>
          </ac:picMkLst>
        </pc:picChg>
      </pc:sldChg>
      <pc:sldChg chg="addSp delSp modSp add mod">
        <pc:chgData name="Sagayaraj, Christopher J" userId="882725c1-7e87-43df-aa13-91edb5d63233" providerId="ADAL" clId="{55FBB0BB-3188-5640-AE85-20945DB91BEA}" dt="2023-09-07T18:03:14.726" v="5560" actId="1036"/>
        <pc:sldMkLst>
          <pc:docMk/>
          <pc:sldMk cId="3837775772" sldId="357"/>
        </pc:sldMkLst>
        <pc:spChg chg="mod">
          <ac:chgData name="Sagayaraj, Christopher J" userId="882725c1-7e87-43df-aa13-91edb5d63233" providerId="ADAL" clId="{55FBB0BB-3188-5640-AE85-20945DB91BEA}" dt="2023-09-07T18:01:32.542" v="5533" actId="20577"/>
          <ac:spMkLst>
            <pc:docMk/>
            <pc:sldMk cId="3837775772" sldId="357"/>
            <ac:spMk id="27890" creationId="{00000000-0000-0000-0000-000000000000}"/>
          </ac:spMkLst>
        </pc:spChg>
        <pc:picChg chg="add mod">
          <ac:chgData name="Sagayaraj, Christopher J" userId="882725c1-7e87-43df-aa13-91edb5d63233" providerId="ADAL" clId="{55FBB0BB-3188-5640-AE85-20945DB91BEA}" dt="2023-09-07T18:02:47.049" v="5551" actId="1076"/>
          <ac:picMkLst>
            <pc:docMk/>
            <pc:sldMk cId="3837775772" sldId="357"/>
            <ac:picMk id="3" creationId="{2A278AC3-41F0-62EF-F5BD-4A145DB812A4}"/>
          </ac:picMkLst>
        </pc:picChg>
        <pc:picChg chg="del">
          <ac:chgData name="Sagayaraj, Christopher J" userId="882725c1-7e87-43df-aa13-91edb5d63233" providerId="ADAL" clId="{55FBB0BB-3188-5640-AE85-20945DB91BEA}" dt="2023-09-07T18:01:34.270" v="5534" actId="478"/>
          <ac:picMkLst>
            <pc:docMk/>
            <pc:sldMk cId="3837775772" sldId="357"/>
            <ac:picMk id="4" creationId="{50BECB74-55AD-10B6-B653-582687AF57B0}"/>
          </ac:picMkLst>
        </pc:picChg>
        <pc:picChg chg="mod">
          <ac:chgData name="Sagayaraj, Christopher J" userId="882725c1-7e87-43df-aa13-91edb5d63233" providerId="ADAL" clId="{55FBB0BB-3188-5640-AE85-20945DB91BEA}" dt="2023-09-07T18:03:14.726" v="5560" actId="1036"/>
          <ac:picMkLst>
            <pc:docMk/>
            <pc:sldMk cId="3837775772" sldId="357"/>
            <ac:picMk id="6" creationId="{5654E9A7-5347-8975-6C89-D490CB8B2687}"/>
          </ac:picMkLst>
        </pc:picChg>
      </pc:sldChg>
      <pc:sldChg chg="addSp delSp modSp add mod">
        <pc:chgData name="Sagayaraj, Christopher J" userId="882725c1-7e87-43df-aa13-91edb5d63233" providerId="ADAL" clId="{55FBB0BB-3188-5640-AE85-20945DB91BEA}" dt="2023-09-07T18:04:15.589" v="5577" actId="1076"/>
        <pc:sldMkLst>
          <pc:docMk/>
          <pc:sldMk cId="3815488702" sldId="358"/>
        </pc:sldMkLst>
        <pc:spChg chg="mod">
          <ac:chgData name="Sagayaraj, Christopher J" userId="882725c1-7e87-43df-aa13-91edb5d63233" providerId="ADAL" clId="{55FBB0BB-3188-5640-AE85-20945DB91BEA}" dt="2023-09-07T18:02:54.148" v="5556" actId="20577"/>
          <ac:spMkLst>
            <pc:docMk/>
            <pc:sldMk cId="3815488702" sldId="358"/>
            <ac:spMk id="27890" creationId="{00000000-0000-0000-0000-000000000000}"/>
          </ac:spMkLst>
        </pc:spChg>
        <pc:picChg chg="add mod">
          <ac:chgData name="Sagayaraj, Christopher J" userId="882725c1-7e87-43df-aa13-91edb5d63233" providerId="ADAL" clId="{55FBB0BB-3188-5640-AE85-20945DB91BEA}" dt="2023-09-07T18:03:38.844" v="5567" actId="1076"/>
          <ac:picMkLst>
            <pc:docMk/>
            <pc:sldMk cId="3815488702" sldId="358"/>
            <ac:picMk id="3" creationId="{94C8F99B-C90F-CDCE-4081-FCAFB5A56E49}"/>
          </ac:picMkLst>
        </pc:picChg>
        <pc:picChg chg="del">
          <ac:chgData name="Sagayaraj, Christopher J" userId="882725c1-7e87-43df-aa13-91edb5d63233" providerId="ADAL" clId="{55FBB0BB-3188-5640-AE85-20945DB91BEA}" dt="2023-09-07T18:02:57.507" v="5557" actId="478"/>
          <ac:picMkLst>
            <pc:docMk/>
            <pc:sldMk cId="3815488702" sldId="358"/>
            <ac:picMk id="4" creationId="{50BECB74-55AD-10B6-B653-582687AF57B0}"/>
          </ac:picMkLst>
        </pc:picChg>
        <pc:picChg chg="del">
          <ac:chgData name="Sagayaraj, Christopher J" userId="882725c1-7e87-43df-aa13-91edb5d63233" providerId="ADAL" clId="{55FBB0BB-3188-5640-AE85-20945DB91BEA}" dt="2023-09-07T18:03:40.301" v="5568" actId="478"/>
          <ac:picMkLst>
            <pc:docMk/>
            <pc:sldMk cId="3815488702" sldId="358"/>
            <ac:picMk id="6" creationId="{5654E9A7-5347-8975-6C89-D490CB8B2687}"/>
          </ac:picMkLst>
        </pc:picChg>
        <pc:picChg chg="add mod">
          <ac:chgData name="Sagayaraj, Christopher J" userId="882725c1-7e87-43df-aa13-91edb5d63233" providerId="ADAL" clId="{55FBB0BB-3188-5640-AE85-20945DB91BEA}" dt="2023-09-07T18:04:15.589" v="5577" actId="1076"/>
          <ac:picMkLst>
            <pc:docMk/>
            <pc:sldMk cId="3815488702" sldId="358"/>
            <ac:picMk id="7" creationId="{A7EBD224-2E58-BB10-3B17-1CD3ACA1B488}"/>
          </ac:picMkLst>
        </pc:picChg>
      </pc:sldChg>
      <pc:sldChg chg="addSp delSp modSp add mod">
        <pc:chgData name="Sagayaraj, Christopher J" userId="882725c1-7e87-43df-aa13-91edb5d63233" providerId="ADAL" clId="{55FBB0BB-3188-5640-AE85-20945DB91BEA}" dt="2023-09-07T18:15:31.075" v="6032" actId="20577"/>
        <pc:sldMkLst>
          <pc:docMk/>
          <pc:sldMk cId="3857295578" sldId="359"/>
        </pc:sldMkLst>
        <pc:spChg chg="add del">
          <ac:chgData name="Sagayaraj, Christopher J" userId="882725c1-7e87-43df-aa13-91edb5d63233" providerId="ADAL" clId="{55FBB0BB-3188-5640-AE85-20945DB91BEA}" dt="2023-09-07T18:07:58.926" v="5610"/>
          <ac:spMkLst>
            <pc:docMk/>
            <pc:sldMk cId="3857295578" sldId="359"/>
            <ac:spMk id="2" creationId="{B20B57FB-E8FF-B2C9-27C6-30F7090EC288}"/>
          </ac:spMkLst>
        </pc:spChg>
        <pc:spChg chg="add del mod">
          <ac:chgData name="Sagayaraj, Christopher J" userId="882725c1-7e87-43df-aa13-91edb5d63233" providerId="ADAL" clId="{55FBB0BB-3188-5640-AE85-20945DB91BEA}" dt="2023-09-07T18:15:31.075" v="6032" actId="20577"/>
          <ac:spMkLst>
            <pc:docMk/>
            <pc:sldMk cId="3857295578" sldId="359"/>
            <ac:spMk id="27039" creationId="{00000000-0000-0000-0000-000000000000}"/>
          </ac:spMkLst>
        </pc:spChg>
        <pc:spChg chg="mod">
          <ac:chgData name="Sagayaraj, Christopher J" userId="882725c1-7e87-43df-aa13-91edb5d63233" providerId="ADAL" clId="{55FBB0BB-3188-5640-AE85-20945DB91BEA}" dt="2023-09-07T18:07:26.317" v="5602" actId="20577"/>
          <ac:spMkLst>
            <pc:docMk/>
            <pc:sldMk cId="3857295578" sldId="359"/>
            <ac:spMk id="27040" creationId="{00000000-0000-0000-0000-000000000000}"/>
          </ac:spMkLst>
        </pc:spChg>
        <pc:picChg chg="add del">
          <ac:chgData name="Sagayaraj, Christopher J" userId="882725c1-7e87-43df-aa13-91edb5d63233" providerId="ADAL" clId="{55FBB0BB-3188-5640-AE85-20945DB91BEA}" dt="2023-09-07T18:07:58.926" v="5610"/>
          <ac:picMkLst>
            <pc:docMk/>
            <pc:sldMk cId="3857295578" sldId="359"/>
            <ac:picMk id="1026" creationId="{21C5826F-17CF-A21B-9C97-6C0906A69544}"/>
          </ac:picMkLst>
        </pc:picChg>
        <pc:picChg chg="add del">
          <ac:chgData name="Sagayaraj, Christopher J" userId="882725c1-7e87-43df-aa13-91edb5d63233" providerId="ADAL" clId="{55FBB0BB-3188-5640-AE85-20945DB91BEA}" dt="2023-09-07T18:07:58.926" v="5610"/>
          <ac:picMkLst>
            <pc:docMk/>
            <pc:sldMk cId="3857295578" sldId="359"/>
            <ac:picMk id="1027" creationId="{1FDC4EDA-FE9F-2DE7-6BEB-06BDE26CF5E6}"/>
          </ac:picMkLst>
        </pc:picChg>
        <pc:picChg chg="add del">
          <ac:chgData name="Sagayaraj, Christopher J" userId="882725c1-7e87-43df-aa13-91edb5d63233" providerId="ADAL" clId="{55FBB0BB-3188-5640-AE85-20945DB91BEA}" dt="2023-09-07T18:07:58.926" v="5610"/>
          <ac:picMkLst>
            <pc:docMk/>
            <pc:sldMk cId="3857295578" sldId="359"/>
            <ac:picMk id="1028" creationId="{6A7370A1-EBE3-CE37-9FEA-DDA21B1C62AF}"/>
          </ac:picMkLst>
        </pc:picChg>
      </pc:sldChg>
      <pc:sldChg chg="addSp delSp modSp add mod">
        <pc:chgData name="Sagayaraj, Christopher J" userId="882725c1-7e87-43df-aa13-91edb5d63233" providerId="ADAL" clId="{55FBB0BB-3188-5640-AE85-20945DB91BEA}" dt="2023-09-07T18:09:50.582" v="5694" actId="478"/>
        <pc:sldMkLst>
          <pc:docMk/>
          <pc:sldMk cId="1477555261" sldId="360"/>
        </pc:sldMkLst>
        <pc:spChg chg="add del mod">
          <ac:chgData name="Sagayaraj, Christopher J" userId="882725c1-7e87-43df-aa13-91edb5d63233" providerId="ADAL" clId="{55FBB0BB-3188-5640-AE85-20945DB91BEA}" dt="2023-09-07T18:09:50.582" v="5694" actId="478"/>
          <ac:spMkLst>
            <pc:docMk/>
            <pc:sldMk cId="1477555261" sldId="360"/>
            <ac:spMk id="4" creationId="{63325C3D-4CC2-425E-4E6D-B3E2B88C71F2}"/>
          </ac:spMkLst>
        </pc:spChg>
        <pc:spChg chg="mod">
          <ac:chgData name="Sagayaraj, Christopher J" userId="882725c1-7e87-43df-aa13-91edb5d63233" providerId="ADAL" clId="{55FBB0BB-3188-5640-AE85-20945DB91BEA}" dt="2023-09-07T18:09:43.142" v="5691" actId="20577"/>
          <ac:spMkLst>
            <pc:docMk/>
            <pc:sldMk cId="1477555261" sldId="360"/>
            <ac:spMk id="27858" creationId="{00000000-0000-0000-0000-000000000000}"/>
          </ac:spMkLst>
        </pc:spChg>
        <pc:spChg chg="del mod">
          <ac:chgData name="Sagayaraj, Christopher J" userId="882725c1-7e87-43df-aa13-91edb5d63233" providerId="ADAL" clId="{55FBB0BB-3188-5640-AE85-20945DB91BEA}" dt="2023-09-07T18:09:47.657" v="5693" actId="478"/>
          <ac:spMkLst>
            <pc:docMk/>
            <pc:sldMk cId="1477555261" sldId="360"/>
            <ac:spMk id="27859" creationId="{00000000-0000-0000-0000-000000000000}"/>
          </ac:spMkLst>
        </pc:spChg>
      </pc:sldChg>
      <pc:sldChg chg="modSp add mod">
        <pc:chgData name="Sagayaraj, Christopher J" userId="882725c1-7e87-43df-aa13-91edb5d63233" providerId="ADAL" clId="{55FBB0BB-3188-5640-AE85-20945DB91BEA}" dt="2023-09-07T18:12:53.629" v="5810" actId="20577"/>
        <pc:sldMkLst>
          <pc:docMk/>
          <pc:sldMk cId="3630686306" sldId="361"/>
        </pc:sldMkLst>
        <pc:spChg chg="mod">
          <ac:chgData name="Sagayaraj, Christopher J" userId="882725c1-7e87-43df-aa13-91edb5d63233" providerId="ADAL" clId="{55FBB0BB-3188-5640-AE85-20945DB91BEA}" dt="2023-09-07T18:12:53.629" v="5810" actId="20577"/>
          <ac:spMkLst>
            <pc:docMk/>
            <pc:sldMk cId="3630686306" sldId="361"/>
            <ac:spMk id="27039" creationId="{00000000-0000-0000-0000-000000000000}"/>
          </ac:spMkLst>
        </pc:spChg>
        <pc:spChg chg="mod">
          <ac:chgData name="Sagayaraj, Christopher J" userId="882725c1-7e87-43df-aa13-91edb5d63233" providerId="ADAL" clId="{55FBB0BB-3188-5640-AE85-20945DB91BEA}" dt="2023-09-07T18:10:01.699" v="5705" actId="20577"/>
          <ac:spMkLst>
            <pc:docMk/>
            <pc:sldMk cId="3630686306" sldId="361"/>
            <ac:spMk id="27040" creationId="{00000000-0000-0000-0000-000000000000}"/>
          </ac:spMkLst>
        </pc:spChg>
      </pc:sldChg>
      <pc:sldMasterChg chg="addSldLayout delSldLayout">
        <pc:chgData name="Sagayaraj, Christopher J" userId="882725c1-7e87-43df-aa13-91edb5d63233" providerId="ADAL" clId="{55FBB0BB-3188-5640-AE85-20945DB91BEA}" dt="2023-09-07T18:11:08.030" v="5777" actId="2696"/>
        <pc:sldMasterMkLst>
          <pc:docMk/>
          <pc:sldMasterMk cId="0" sldId="2147483696"/>
        </pc:sldMasterMkLst>
        <pc:sldLayoutChg chg="del">
          <pc:chgData name="Sagayaraj, Christopher J" userId="882725c1-7e87-43df-aa13-91edb5d63233" providerId="ADAL" clId="{55FBB0BB-3188-5640-AE85-20945DB91BEA}" dt="2023-09-07T18:10:54.982" v="5744" actId="2696"/>
          <pc:sldLayoutMkLst>
            <pc:docMk/>
            <pc:sldMasterMk cId="0" sldId="2147483696"/>
            <pc:sldLayoutMk cId="0" sldId="2147483649"/>
          </pc:sldLayoutMkLst>
        </pc:sldLayoutChg>
        <pc:sldLayoutChg chg="del">
          <pc:chgData name="Sagayaraj, Christopher J" userId="882725c1-7e87-43df-aa13-91edb5d63233" providerId="ADAL" clId="{55FBB0BB-3188-5640-AE85-20945DB91BEA}" dt="2023-09-06T16:19:51.668" v="1902" actId="2696"/>
          <pc:sldLayoutMkLst>
            <pc:docMk/>
            <pc:sldMasterMk cId="0" sldId="2147483696"/>
            <pc:sldLayoutMk cId="0" sldId="2147483651"/>
          </pc:sldLayoutMkLst>
        </pc:sldLayoutChg>
        <pc:sldLayoutChg chg="del">
          <pc:chgData name="Sagayaraj, Christopher J" userId="882725c1-7e87-43df-aa13-91edb5d63233" providerId="ADAL" clId="{55FBB0BB-3188-5640-AE85-20945DB91BEA}" dt="2023-09-07T18:11:08.015" v="5767" actId="2696"/>
          <pc:sldLayoutMkLst>
            <pc:docMk/>
            <pc:sldMasterMk cId="0" sldId="2147483696"/>
            <pc:sldLayoutMk cId="0" sldId="2147483653"/>
          </pc:sldLayoutMkLst>
        </pc:sldLayoutChg>
        <pc:sldLayoutChg chg="del">
          <pc:chgData name="Sagayaraj, Christopher J" userId="882725c1-7e87-43df-aa13-91edb5d63233" providerId="ADAL" clId="{55FBB0BB-3188-5640-AE85-20945DB91BEA}" dt="2023-09-07T18:10:55.090" v="5750" actId="2696"/>
          <pc:sldLayoutMkLst>
            <pc:docMk/>
            <pc:sldMasterMk cId="0" sldId="2147483696"/>
            <pc:sldLayoutMk cId="0" sldId="2147483654"/>
          </pc:sldLayoutMkLst>
        </pc:sldLayoutChg>
        <pc:sldLayoutChg chg="del">
          <pc:chgData name="Sagayaraj, Christopher J" userId="882725c1-7e87-43df-aa13-91edb5d63233" providerId="ADAL" clId="{55FBB0BB-3188-5640-AE85-20945DB91BEA}" dt="2023-09-07T16:27:05.570" v="4499" actId="2696"/>
          <pc:sldLayoutMkLst>
            <pc:docMk/>
            <pc:sldMasterMk cId="0" sldId="2147483696"/>
            <pc:sldLayoutMk cId="0" sldId="2147483655"/>
          </pc:sldLayoutMkLst>
        </pc:sldLayoutChg>
        <pc:sldLayoutChg chg="del">
          <pc:chgData name="Sagayaraj, Christopher J" userId="882725c1-7e87-43df-aa13-91edb5d63233" providerId="ADAL" clId="{55FBB0BB-3188-5640-AE85-20945DB91BEA}" dt="2023-09-07T18:11:07.978" v="5759" actId="2696"/>
          <pc:sldLayoutMkLst>
            <pc:docMk/>
            <pc:sldMasterMk cId="0" sldId="2147483696"/>
            <pc:sldLayoutMk cId="0" sldId="2147483656"/>
          </pc:sldLayoutMkLst>
        </pc:sldLayoutChg>
        <pc:sldLayoutChg chg="del">
          <pc:chgData name="Sagayaraj, Christopher J" userId="882725c1-7e87-43df-aa13-91edb5d63233" providerId="ADAL" clId="{55FBB0BB-3188-5640-AE85-20945DB91BEA}" dt="2023-09-07T17:40:41.255" v="4993" actId="2696"/>
          <pc:sldLayoutMkLst>
            <pc:docMk/>
            <pc:sldMasterMk cId="0" sldId="2147483696"/>
            <pc:sldLayoutMk cId="0" sldId="2147483657"/>
          </pc:sldLayoutMkLst>
        </pc:sldLayoutChg>
        <pc:sldLayoutChg chg="add del">
          <pc:chgData name="Sagayaraj, Christopher J" userId="882725c1-7e87-43df-aa13-91edb5d63233" providerId="ADAL" clId="{55FBB0BB-3188-5640-AE85-20945DB91BEA}" dt="2023-09-07T17:22:36.260" v="4788" actId="2696"/>
          <pc:sldLayoutMkLst>
            <pc:docMk/>
            <pc:sldMasterMk cId="0" sldId="2147483696"/>
            <pc:sldLayoutMk cId="0" sldId="2147483660"/>
          </pc:sldLayoutMkLst>
        </pc:sldLayoutChg>
        <pc:sldLayoutChg chg="del">
          <pc:chgData name="Sagayaraj, Christopher J" userId="882725c1-7e87-43df-aa13-91edb5d63233" providerId="ADAL" clId="{55FBB0BB-3188-5640-AE85-20945DB91BEA}" dt="2023-09-06T12:26:52.592" v="900" actId="2696"/>
          <pc:sldLayoutMkLst>
            <pc:docMk/>
            <pc:sldMasterMk cId="0" sldId="2147483696"/>
            <pc:sldLayoutMk cId="0" sldId="2147483662"/>
          </pc:sldLayoutMkLst>
        </pc:sldLayoutChg>
        <pc:sldLayoutChg chg="del">
          <pc:chgData name="Sagayaraj, Christopher J" userId="882725c1-7e87-43df-aa13-91edb5d63233" providerId="ADAL" clId="{55FBB0BB-3188-5640-AE85-20945DB91BEA}" dt="2023-09-06T16:20:13.215" v="1905" actId="2696"/>
          <pc:sldLayoutMkLst>
            <pc:docMk/>
            <pc:sldMasterMk cId="0" sldId="2147483696"/>
            <pc:sldLayoutMk cId="0" sldId="2147483663"/>
          </pc:sldLayoutMkLst>
        </pc:sldLayoutChg>
        <pc:sldLayoutChg chg="del">
          <pc:chgData name="Sagayaraj, Christopher J" userId="882725c1-7e87-43df-aa13-91edb5d63233" providerId="ADAL" clId="{55FBB0BB-3188-5640-AE85-20945DB91BEA}" dt="2023-09-06T17:52:48.104" v="2999" actId="2696"/>
          <pc:sldLayoutMkLst>
            <pc:docMk/>
            <pc:sldMasterMk cId="0" sldId="2147483696"/>
            <pc:sldLayoutMk cId="0" sldId="2147483664"/>
          </pc:sldLayoutMkLst>
        </pc:sldLayoutChg>
        <pc:sldLayoutChg chg="del">
          <pc:chgData name="Sagayaraj, Christopher J" userId="882725c1-7e87-43df-aa13-91edb5d63233" providerId="ADAL" clId="{55FBB0BB-3188-5640-AE85-20945DB91BEA}" dt="2023-09-07T18:10:55.037" v="5748" actId="2696"/>
          <pc:sldLayoutMkLst>
            <pc:docMk/>
            <pc:sldMasterMk cId="0" sldId="2147483696"/>
            <pc:sldLayoutMk cId="0" sldId="2147483666"/>
          </pc:sldLayoutMkLst>
        </pc:sldLayoutChg>
        <pc:sldLayoutChg chg="del">
          <pc:chgData name="Sagayaraj, Christopher J" userId="882725c1-7e87-43df-aa13-91edb5d63233" providerId="ADAL" clId="{55FBB0BB-3188-5640-AE85-20945DB91BEA}" dt="2023-09-07T18:10:54.957" v="5742" actId="2696"/>
          <pc:sldLayoutMkLst>
            <pc:docMk/>
            <pc:sldMasterMk cId="0" sldId="2147483696"/>
            <pc:sldLayoutMk cId="0" sldId="2147483670"/>
          </pc:sldLayoutMkLst>
        </pc:sldLayoutChg>
        <pc:sldLayoutChg chg="del">
          <pc:chgData name="Sagayaraj, Christopher J" userId="882725c1-7e87-43df-aa13-91edb5d63233" providerId="ADAL" clId="{55FBB0BB-3188-5640-AE85-20945DB91BEA}" dt="2023-09-06T16:19:49.886" v="1900" actId="2696"/>
          <pc:sldLayoutMkLst>
            <pc:docMk/>
            <pc:sldMasterMk cId="0" sldId="2147483696"/>
            <pc:sldLayoutMk cId="0" sldId="2147483671"/>
          </pc:sldLayoutMkLst>
        </pc:sldLayoutChg>
        <pc:sldLayoutChg chg="del">
          <pc:chgData name="Sagayaraj, Christopher J" userId="882725c1-7e87-43df-aa13-91edb5d63233" providerId="ADAL" clId="{55FBB0BB-3188-5640-AE85-20945DB91BEA}" dt="2023-09-07T18:11:08.019" v="5770" actId="2696"/>
          <pc:sldLayoutMkLst>
            <pc:docMk/>
            <pc:sldMasterMk cId="0" sldId="2147483696"/>
            <pc:sldLayoutMk cId="0" sldId="2147483672"/>
          </pc:sldLayoutMkLst>
        </pc:sldLayoutChg>
        <pc:sldLayoutChg chg="del">
          <pc:chgData name="Sagayaraj, Christopher J" userId="882725c1-7e87-43df-aa13-91edb5d63233" providerId="ADAL" clId="{55FBB0BB-3188-5640-AE85-20945DB91BEA}" dt="2023-09-07T18:10:45.046" v="5737" actId="2696"/>
          <pc:sldLayoutMkLst>
            <pc:docMk/>
            <pc:sldMasterMk cId="0" sldId="2147483696"/>
            <pc:sldLayoutMk cId="0" sldId="2147483673"/>
          </pc:sldLayoutMkLst>
        </pc:sldLayoutChg>
        <pc:sldLayoutChg chg="del">
          <pc:chgData name="Sagayaraj, Christopher J" userId="882725c1-7e87-43df-aa13-91edb5d63233" providerId="ADAL" clId="{55FBB0BB-3188-5640-AE85-20945DB91BEA}" dt="2023-09-06T16:19:47.368" v="1898" actId="2696"/>
          <pc:sldLayoutMkLst>
            <pc:docMk/>
            <pc:sldMasterMk cId="0" sldId="2147483696"/>
            <pc:sldLayoutMk cId="0" sldId="2147483674"/>
          </pc:sldLayoutMkLst>
        </pc:sldLayoutChg>
        <pc:sldLayoutChg chg="del">
          <pc:chgData name="Sagayaraj, Christopher J" userId="882725c1-7e87-43df-aa13-91edb5d63233" providerId="ADAL" clId="{55FBB0BB-3188-5640-AE85-20945DB91BEA}" dt="2023-09-06T16:19:44.245" v="1896" actId="2696"/>
          <pc:sldLayoutMkLst>
            <pc:docMk/>
            <pc:sldMasterMk cId="0" sldId="2147483696"/>
            <pc:sldLayoutMk cId="0" sldId="2147483675"/>
          </pc:sldLayoutMkLst>
        </pc:sldLayoutChg>
        <pc:sldLayoutChg chg="del">
          <pc:chgData name="Sagayaraj, Christopher J" userId="882725c1-7e87-43df-aa13-91edb5d63233" providerId="ADAL" clId="{55FBB0BB-3188-5640-AE85-20945DB91BEA}" dt="2023-09-07T18:11:08.025" v="5774" actId="2696"/>
          <pc:sldLayoutMkLst>
            <pc:docMk/>
            <pc:sldMasterMk cId="0" sldId="2147483696"/>
            <pc:sldLayoutMk cId="0" sldId="2147483676"/>
          </pc:sldLayoutMkLst>
        </pc:sldLayoutChg>
        <pc:sldLayoutChg chg="del">
          <pc:chgData name="Sagayaraj, Christopher J" userId="882725c1-7e87-43df-aa13-91edb5d63233" providerId="ADAL" clId="{55FBB0BB-3188-5640-AE85-20945DB91BEA}" dt="2023-09-07T18:10:45.064" v="5739" actId="2696"/>
          <pc:sldLayoutMkLst>
            <pc:docMk/>
            <pc:sldMasterMk cId="0" sldId="2147483696"/>
            <pc:sldLayoutMk cId="0" sldId="2147483677"/>
          </pc:sldLayoutMkLst>
        </pc:sldLayoutChg>
        <pc:sldLayoutChg chg="del">
          <pc:chgData name="Sagayaraj, Christopher J" userId="882725c1-7e87-43df-aa13-91edb5d63233" providerId="ADAL" clId="{55FBB0BB-3188-5640-AE85-20945DB91BEA}" dt="2023-09-07T18:11:07.971" v="5754" actId="2696"/>
          <pc:sldLayoutMkLst>
            <pc:docMk/>
            <pc:sldMasterMk cId="0" sldId="2147483696"/>
            <pc:sldLayoutMk cId="0" sldId="2147483678"/>
          </pc:sldLayoutMkLst>
        </pc:sldLayoutChg>
        <pc:sldLayoutChg chg="del">
          <pc:chgData name="Sagayaraj, Christopher J" userId="882725c1-7e87-43df-aa13-91edb5d63233" providerId="ADAL" clId="{55FBB0BB-3188-5640-AE85-20945DB91BEA}" dt="2023-09-07T18:10:44.984" v="5733" actId="2696"/>
          <pc:sldLayoutMkLst>
            <pc:docMk/>
            <pc:sldMasterMk cId="0" sldId="2147483696"/>
            <pc:sldLayoutMk cId="0" sldId="2147483679"/>
          </pc:sldLayoutMkLst>
        </pc:sldLayoutChg>
        <pc:sldLayoutChg chg="del">
          <pc:chgData name="Sagayaraj, Christopher J" userId="882725c1-7e87-43df-aa13-91edb5d63233" providerId="ADAL" clId="{55FBB0BB-3188-5640-AE85-20945DB91BEA}" dt="2023-09-07T18:11:07.975" v="5757" actId="2696"/>
          <pc:sldLayoutMkLst>
            <pc:docMk/>
            <pc:sldMasterMk cId="0" sldId="2147483696"/>
            <pc:sldLayoutMk cId="0" sldId="2147483680"/>
          </pc:sldLayoutMkLst>
        </pc:sldLayoutChg>
        <pc:sldLayoutChg chg="del">
          <pc:chgData name="Sagayaraj, Christopher J" userId="882725c1-7e87-43df-aa13-91edb5d63233" providerId="ADAL" clId="{55FBB0BB-3188-5640-AE85-20945DB91BEA}" dt="2023-09-07T18:10:55.033" v="5746" actId="2696"/>
          <pc:sldLayoutMkLst>
            <pc:docMk/>
            <pc:sldMasterMk cId="0" sldId="2147483696"/>
            <pc:sldLayoutMk cId="0" sldId="2147483681"/>
          </pc:sldLayoutMkLst>
        </pc:sldLayoutChg>
        <pc:sldLayoutChg chg="del">
          <pc:chgData name="Sagayaraj, Christopher J" userId="882725c1-7e87-43df-aa13-91edb5d63233" providerId="ADAL" clId="{55FBB0BB-3188-5640-AE85-20945DB91BEA}" dt="2023-09-07T17:48:22.382" v="5408" actId="2696"/>
          <pc:sldLayoutMkLst>
            <pc:docMk/>
            <pc:sldMasterMk cId="0" sldId="2147483696"/>
            <pc:sldLayoutMk cId="0" sldId="2147483682"/>
          </pc:sldLayoutMkLst>
        </pc:sldLayoutChg>
        <pc:sldLayoutChg chg="del">
          <pc:chgData name="Sagayaraj, Christopher J" userId="882725c1-7e87-43df-aa13-91edb5d63233" providerId="ADAL" clId="{55FBB0BB-3188-5640-AE85-20945DB91BEA}" dt="2023-09-07T18:11:07.991" v="5761" actId="2696"/>
          <pc:sldLayoutMkLst>
            <pc:docMk/>
            <pc:sldMasterMk cId="0" sldId="2147483696"/>
            <pc:sldLayoutMk cId="0" sldId="2147483683"/>
          </pc:sldLayoutMkLst>
        </pc:sldLayoutChg>
        <pc:sldLayoutChg chg="del">
          <pc:chgData name="Sagayaraj, Christopher J" userId="882725c1-7e87-43df-aa13-91edb5d63233" providerId="ADAL" clId="{55FBB0BB-3188-5640-AE85-20945DB91BEA}" dt="2023-09-07T18:11:08.012" v="5765" actId="2696"/>
          <pc:sldLayoutMkLst>
            <pc:docMk/>
            <pc:sldMasterMk cId="0" sldId="2147483696"/>
            <pc:sldLayoutMk cId="0" sldId="2147483684"/>
          </pc:sldLayoutMkLst>
        </pc:sldLayoutChg>
        <pc:sldLayoutChg chg="del">
          <pc:chgData name="Sagayaraj, Christopher J" userId="882725c1-7e87-43df-aa13-91edb5d63233" providerId="ADAL" clId="{55FBB0BB-3188-5640-AE85-20945DB91BEA}" dt="2023-09-07T18:11:07.967" v="5752" actId="2696"/>
          <pc:sldLayoutMkLst>
            <pc:docMk/>
            <pc:sldMasterMk cId="0" sldId="2147483696"/>
            <pc:sldLayoutMk cId="0" sldId="2147483685"/>
          </pc:sldLayoutMkLst>
        </pc:sldLayoutChg>
        <pc:sldLayoutChg chg="del">
          <pc:chgData name="Sagayaraj, Christopher J" userId="882725c1-7e87-43df-aa13-91edb5d63233" providerId="ADAL" clId="{55FBB0BB-3188-5640-AE85-20945DB91BEA}" dt="2023-09-07T18:11:08.030" v="5777" actId="2696"/>
          <pc:sldLayoutMkLst>
            <pc:docMk/>
            <pc:sldMasterMk cId="0" sldId="2147483696"/>
            <pc:sldLayoutMk cId="0" sldId="2147483686"/>
          </pc:sldLayoutMkLst>
        </pc:sldLayoutChg>
        <pc:sldLayoutChg chg="del">
          <pc:chgData name="Sagayaraj, Christopher J" userId="882725c1-7e87-43df-aa13-91edb5d63233" providerId="ADAL" clId="{55FBB0BB-3188-5640-AE85-20945DB91BEA}" dt="2023-09-07T18:11:07.995" v="5763" actId="2696"/>
          <pc:sldLayoutMkLst>
            <pc:docMk/>
            <pc:sldMasterMk cId="0" sldId="2147483696"/>
            <pc:sldLayoutMk cId="0" sldId="2147483687"/>
          </pc:sldLayoutMkLst>
        </pc:sldLayoutChg>
      </pc:sldMasterChg>
      <pc:sldMasterChg chg="del delSldLayout">
        <pc:chgData name="Sagayaraj, Christopher J" userId="882725c1-7e87-43df-aa13-91edb5d63233" providerId="ADAL" clId="{55FBB0BB-3188-5640-AE85-20945DB91BEA}" dt="2023-09-07T18:10:18.835" v="5729" actId="2696"/>
        <pc:sldMasterMkLst>
          <pc:docMk/>
          <pc:sldMasterMk cId="0" sldId="2147483697"/>
        </pc:sldMasterMkLst>
        <pc:sldLayoutChg chg="del">
          <pc:chgData name="Sagayaraj, Christopher J" userId="882725c1-7e87-43df-aa13-91edb5d63233" providerId="ADAL" clId="{55FBB0BB-3188-5640-AE85-20945DB91BEA}" dt="2023-09-07T18:10:18.834" v="5728" actId="2696"/>
          <pc:sldLayoutMkLst>
            <pc:docMk/>
            <pc:sldMasterMk cId="0" sldId="2147483697"/>
            <pc:sldLayoutMk cId="0" sldId="2147483693"/>
          </pc:sldLayoutMkLst>
        </pc:sldLayoutChg>
        <pc:sldLayoutChg chg="del">
          <pc:chgData name="Sagayaraj, Christopher J" userId="882725c1-7e87-43df-aa13-91edb5d63233" providerId="ADAL" clId="{55FBB0BB-3188-5640-AE85-20945DB91BEA}" dt="2023-09-07T18:10:18.748" v="5724" actId="2696"/>
          <pc:sldLayoutMkLst>
            <pc:docMk/>
            <pc:sldMasterMk cId="0" sldId="2147483697"/>
            <pc:sldLayoutMk cId="0" sldId="2147483694"/>
          </pc:sldLayoutMkLst>
        </pc:sldLayoutChg>
      </pc:sldMasterChg>
      <pc:sldMasterChg chg="del delSldLayout">
        <pc:chgData name="Sagayaraj, Christopher J" userId="882725c1-7e87-43df-aa13-91edb5d63233" providerId="ADAL" clId="{55FBB0BB-3188-5640-AE85-20945DB91BEA}" dt="2023-09-07T18:10:18.218" v="5710" actId="2696"/>
        <pc:sldMasterMkLst>
          <pc:docMk/>
          <pc:sldMasterMk cId="0" sldId="2147483698"/>
        </pc:sldMasterMkLst>
        <pc:sldLayoutChg chg="del">
          <pc:chgData name="Sagayaraj, Christopher J" userId="882725c1-7e87-43df-aa13-91edb5d63233" providerId="ADAL" clId="{55FBB0BB-3188-5640-AE85-20945DB91BEA}" dt="2023-09-07T18:10:18.216" v="5709" actId="2696"/>
          <pc:sldLayoutMkLst>
            <pc:docMk/>
            <pc:sldMasterMk cId="0" sldId="2147483698"/>
            <pc:sldLayoutMk cId="0" sldId="2147483695"/>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49"/>
        <p:cNvGrpSpPr/>
        <p:nvPr/>
      </p:nvGrpSpPr>
      <p:grpSpPr>
        <a:xfrm>
          <a:off x="0" y="0"/>
          <a:ext cx="0" cy="0"/>
          <a:chOff x="0" y="0"/>
          <a:chExt cx="0" cy="0"/>
        </a:xfrm>
      </p:grpSpPr>
      <p:sp>
        <p:nvSpPr>
          <p:cNvPr id="26450" name="Google Shape;26450;g11dddbceb2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51" name="Google Shape;26451;g11dddbceb2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54"/>
        <p:cNvGrpSpPr/>
        <p:nvPr/>
      </p:nvGrpSpPr>
      <p:grpSpPr>
        <a:xfrm>
          <a:off x="0" y="0"/>
          <a:ext cx="0" cy="0"/>
          <a:chOff x="0" y="0"/>
          <a:chExt cx="0" cy="0"/>
        </a:xfrm>
      </p:grpSpPr>
      <p:sp>
        <p:nvSpPr>
          <p:cNvPr id="27855" name="Google Shape;27855;g148f93d69c6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56" name="Google Shape;27856;g148f93d69c6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8427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77"/>
        <p:cNvGrpSpPr/>
        <p:nvPr/>
      </p:nvGrpSpPr>
      <p:grpSpPr>
        <a:xfrm>
          <a:off x="0" y="0"/>
          <a:ext cx="0" cy="0"/>
          <a:chOff x="0" y="0"/>
          <a:chExt cx="0" cy="0"/>
        </a:xfrm>
      </p:grpSpPr>
      <p:sp>
        <p:nvSpPr>
          <p:cNvPr id="27878" name="Google Shape;27878;g148f93d69c6_1_5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79" name="Google Shape;27879;g148f93d69c6_1_5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1092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77"/>
        <p:cNvGrpSpPr/>
        <p:nvPr/>
      </p:nvGrpSpPr>
      <p:grpSpPr>
        <a:xfrm>
          <a:off x="0" y="0"/>
          <a:ext cx="0" cy="0"/>
          <a:chOff x="0" y="0"/>
          <a:chExt cx="0" cy="0"/>
        </a:xfrm>
      </p:grpSpPr>
      <p:sp>
        <p:nvSpPr>
          <p:cNvPr id="27878" name="Google Shape;27878;g148f93d69c6_1_5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79" name="Google Shape;27879;g148f93d69c6_1_5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36374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77"/>
        <p:cNvGrpSpPr/>
        <p:nvPr/>
      </p:nvGrpSpPr>
      <p:grpSpPr>
        <a:xfrm>
          <a:off x="0" y="0"/>
          <a:ext cx="0" cy="0"/>
          <a:chOff x="0" y="0"/>
          <a:chExt cx="0" cy="0"/>
        </a:xfrm>
      </p:grpSpPr>
      <p:sp>
        <p:nvSpPr>
          <p:cNvPr id="27878" name="Google Shape;27878;g148f93d69c6_1_5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79" name="Google Shape;27879;g148f93d69c6_1_5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54"/>
        <p:cNvGrpSpPr/>
        <p:nvPr/>
      </p:nvGrpSpPr>
      <p:grpSpPr>
        <a:xfrm>
          <a:off x="0" y="0"/>
          <a:ext cx="0" cy="0"/>
          <a:chOff x="0" y="0"/>
          <a:chExt cx="0" cy="0"/>
        </a:xfrm>
      </p:grpSpPr>
      <p:sp>
        <p:nvSpPr>
          <p:cNvPr id="27855" name="Google Shape;27855;g148f93d69c6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56" name="Google Shape;27856;g148f93d69c6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96648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60426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32739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89460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3149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79"/>
        <p:cNvGrpSpPr/>
        <p:nvPr/>
      </p:nvGrpSpPr>
      <p:grpSpPr>
        <a:xfrm>
          <a:off x="0" y="0"/>
          <a:ext cx="0" cy="0"/>
          <a:chOff x="0" y="0"/>
          <a:chExt cx="0" cy="0"/>
        </a:xfrm>
      </p:grpSpPr>
      <p:sp>
        <p:nvSpPr>
          <p:cNvPr id="26980" name="Google Shape;26980;g11dd574468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81" name="Google Shape;26981;g11dd574468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8780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82356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54"/>
        <p:cNvGrpSpPr/>
        <p:nvPr/>
      </p:nvGrpSpPr>
      <p:grpSpPr>
        <a:xfrm>
          <a:off x="0" y="0"/>
          <a:ext cx="0" cy="0"/>
          <a:chOff x="0" y="0"/>
          <a:chExt cx="0" cy="0"/>
        </a:xfrm>
      </p:grpSpPr>
      <p:sp>
        <p:nvSpPr>
          <p:cNvPr id="27855" name="Google Shape;27855;g148f93d69c6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56" name="Google Shape;27856;g148f93d69c6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01791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90227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22386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54"/>
        <p:cNvGrpSpPr/>
        <p:nvPr/>
      </p:nvGrpSpPr>
      <p:grpSpPr>
        <a:xfrm>
          <a:off x="0" y="0"/>
          <a:ext cx="0" cy="0"/>
          <a:chOff x="0" y="0"/>
          <a:chExt cx="0" cy="0"/>
        </a:xfrm>
      </p:grpSpPr>
      <p:sp>
        <p:nvSpPr>
          <p:cNvPr id="27855" name="Google Shape;27855;g148f93d69c6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56" name="Google Shape;27856;g148f93d69c6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33142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62579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78807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541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26"/>
        <p:cNvGrpSpPr/>
        <p:nvPr/>
      </p:nvGrpSpPr>
      <p:grpSpPr>
        <a:xfrm>
          <a:off x="0" y="0"/>
          <a:ext cx="0" cy="0"/>
          <a:chOff x="0" y="0"/>
          <a:chExt cx="0" cy="0"/>
        </a:xfrm>
      </p:grpSpPr>
      <p:sp>
        <p:nvSpPr>
          <p:cNvPr id="27027" name="Google Shape;27027;gd362d286f3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28" name="Google Shape;27028;gd362d286f3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86"/>
        <p:cNvGrpSpPr/>
        <p:nvPr/>
      </p:nvGrpSpPr>
      <p:grpSpPr>
        <a:xfrm>
          <a:off x="0" y="0"/>
          <a:ext cx="0" cy="0"/>
          <a:chOff x="0" y="0"/>
          <a:chExt cx="0" cy="0"/>
        </a:xfrm>
      </p:grpSpPr>
      <p:sp>
        <p:nvSpPr>
          <p:cNvPr id="27887" name="Google Shape;27887;g11dd574468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8" name="Google Shape;27888;g11dd574468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6670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5"/>
        <p:cNvGrpSpPr/>
        <p:nvPr/>
      </p:nvGrpSpPr>
      <p:grpSpPr>
        <a:xfrm>
          <a:off x="0" y="0"/>
          <a:ext cx="0" cy="0"/>
          <a:chOff x="0" y="0"/>
          <a:chExt cx="0" cy="0"/>
        </a:xfrm>
      </p:grpSpPr>
      <p:sp>
        <p:nvSpPr>
          <p:cNvPr id="27036" name="Google Shape;27036;g148f93d69c6_0_4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37" name="Google Shape;27037;g148f93d69c6_0_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41442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54"/>
        <p:cNvGrpSpPr/>
        <p:nvPr/>
      </p:nvGrpSpPr>
      <p:grpSpPr>
        <a:xfrm>
          <a:off x="0" y="0"/>
          <a:ext cx="0" cy="0"/>
          <a:chOff x="0" y="0"/>
          <a:chExt cx="0" cy="0"/>
        </a:xfrm>
      </p:grpSpPr>
      <p:sp>
        <p:nvSpPr>
          <p:cNvPr id="27855" name="Google Shape;27855;g148f93d69c6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56" name="Google Shape;27856;g148f93d69c6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56135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5"/>
        <p:cNvGrpSpPr/>
        <p:nvPr/>
      </p:nvGrpSpPr>
      <p:grpSpPr>
        <a:xfrm>
          <a:off x="0" y="0"/>
          <a:ext cx="0" cy="0"/>
          <a:chOff x="0" y="0"/>
          <a:chExt cx="0" cy="0"/>
        </a:xfrm>
      </p:grpSpPr>
      <p:sp>
        <p:nvSpPr>
          <p:cNvPr id="27036" name="Google Shape;27036;g148f93d69c6_0_4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37" name="Google Shape;27037;g148f93d69c6_0_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256170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04"/>
        <p:cNvGrpSpPr/>
        <p:nvPr/>
      </p:nvGrpSpPr>
      <p:grpSpPr>
        <a:xfrm>
          <a:off x="0" y="0"/>
          <a:ext cx="0" cy="0"/>
          <a:chOff x="0" y="0"/>
          <a:chExt cx="0" cy="0"/>
        </a:xfrm>
      </p:grpSpPr>
      <p:sp>
        <p:nvSpPr>
          <p:cNvPr id="28605" name="Google Shape;28605;gd362d286f3_1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06" name="Google Shape;28606;gd362d286f3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5"/>
        <p:cNvGrpSpPr/>
        <p:nvPr/>
      </p:nvGrpSpPr>
      <p:grpSpPr>
        <a:xfrm>
          <a:off x="0" y="0"/>
          <a:ext cx="0" cy="0"/>
          <a:chOff x="0" y="0"/>
          <a:chExt cx="0" cy="0"/>
        </a:xfrm>
      </p:grpSpPr>
      <p:sp>
        <p:nvSpPr>
          <p:cNvPr id="27036" name="Google Shape;27036;g148f93d69c6_0_4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37" name="Google Shape;27037;g148f93d69c6_0_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44"/>
        <p:cNvGrpSpPr/>
        <p:nvPr/>
      </p:nvGrpSpPr>
      <p:grpSpPr>
        <a:xfrm>
          <a:off x="0" y="0"/>
          <a:ext cx="0" cy="0"/>
          <a:chOff x="0" y="0"/>
          <a:chExt cx="0" cy="0"/>
        </a:xfrm>
      </p:grpSpPr>
      <p:sp>
        <p:nvSpPr>
          <p:cNvPr id="27045" name="Google Shape;27045;g11dd574468b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46" name="Google Shape;27046;g11dd574468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regards to Efficient Market hypothesis: argued that :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It is argued that any patterns or irrationalities in the pricing of particular stocks found will not continue and won't provide investors a way to generate exceptional profits.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There won't be any $100 notes sitting around the world's stock markets for very long.</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86"/>
        <p:cNvGrpSpPr/>
        <p:nvPr/>
      </p:nvGrpSpPr>
      <p:grpSpPr>
        <a:xfrm>
          <a:off x="0" y="0"/>
          <a:ext cx="0" cy="0"/>
          <a:chOff x="0" y="0"/>
          <a:chExt cx="0" cy="0"/>
        </a:xfrm>
      </p:grpSpPr>
      <p:sp>
        <p:nvSpPr>
          <p:cNvPr id="27687" name="Google Shape;27687;g148f93d69c6_0_9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88" name="Google Shape;27688;g148f93d69c6_0_9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For example: Elon Musk of Tesla very influential within the stock market and thus any information from the company or Elon itself then prices will move drastically.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Observed a lot of put calls on TSLA stocks.</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62"/>
        <p:cNvGrpSpPr/>
        <p:nvPr/>
      </p:nvGrpSpPr>
      <p:grpSpPr>
        <a:xfrm>
          <a:off x="0" y="0"/>
          <a:ext cx="0" cy="0"/>
          <a:chOff x="0" y="0"/>
          <a:chExt cx="0" cy="0"/>
        </a:xfrm>
      </p:grpSpPr>
      <p:sp>
        <p:nvSpPr>
          <p:cNvPr id="27863" name="Google Shape;27863;g11dd574468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64" name="Google Shape;27864;g11dd574468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62"/>
        <p:cNvGrpSpPr/>
        <p:nvPr/>
      </p:nvGrpSpPr>
      <p:grpSpPr>
        <a:xfrm>
          <a:off x="0" y="0"/>
          <a:ext cx="0" cy="0"/>
          <a:chOff x="0" y="0"/>
          <a:chExt cx="0" cy="0"/>
        </a:xfrm>
      </p:grpSpPr>
      <p:sp>
        <p:nvSpPr>
          <p:cNvPr id="27863" name="Google Shape;27863;g11dd574468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64" name="Google Shape;27864;g11dd574468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95855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10"/>
        <p:cNvGrpSpPr/>
        <p:nvPr/>
      </p:nvGrpSpPr>
      <p:grpSpPr>
        <a:xfrm>
          <a:off x="0" y="0"/>
          <a:ext cx="0" cy="0"/>
          <a:chOff x="0" y="0"/>
          <a:chExt cx="0" cy="0"/>
        </a:xfrm>
      </p:grpSpPr>
      <p:sp>
        <p:nvSpPr>
          <p:cNvPr id="27811" name="Google Shape;27811;gfe64edf2e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12" name="Google Shape;27812;gfe64edf2e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Unsupervised learning: </a:t>
            </a:r>
            <a:r>
              <a:rPr lang="en-US" dirty="0" err="1"/>
              <a:t>Unlabelled</a:t>
            </a:r>
            <a:r>
              <a:rPr lang="en-US" dirty="0"/>
              <a:t> data. FinBERT, </a:t>
            </a:r>
            <a:r>
              <a:rPr lang="en-US" dirty="0" err="1"/>
              <a:t>RoBERTa</a:t>
            </a:r>
            <a:r>
              <a:rPr lang="en-US" dirty="0"/>
              <a:t> uses pipeline from Hugging face. VADER is utilized from NLTK. And GPT-3 was paid for usage using </a:t>
            </a:r>
            <a:r>
              <a:rPr lang="en-US" dirty="0" err="1"/>
              <a:t>unlabelled</a:t>
            </a:r>
            <a:r>
              <a:rPr lang="en-US" dirty="0"/>
              <a:t> data.</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962688" y="1707375"/>
            <a:ext cx="5218500" cy="1738800"/>
          </a:xfrm>
          <a:prstGeom prst="rect">
            <a:avLst/>
          </a:prstGeom>
          <a:noFill/>
        </p:spPr>
        <p:txBody>
          <a:bodyPr spcFirstLastPara="1" wrap="square" lIns="91425" tIns="64000" rIns="91425" bIns="91425" anchor="ctr" anchorCtr="0">
            <a:noAutofit/>
          </a:bodyPr>
          <a:lstStyle>
            <a:lvl1pPr lvl="0" algn="ctr">
              <a:lnSpc>
                <a:spcPct val="90000"/>
              </a:lnSpc>
              <a:spcBef>
                <a:spcPts val="0"/>
              </a:spcBef>
              <a:spcAft>
                <a:spcPts val="0"/>
              </a:spcAft>
              <a:buClr>
                <a:srgbClr val="191919"/>
              </a:buClr>
              <a:buSzPts val="5200"/>
              <a:buNone/>
              <a:defRPr sz="35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92525" y="3694918"/>
            <a:ext cx="4359000" cy="409500"/>
          </a:xfrm>
          <a:prstGeom prst="rect">
            <a:avLst/>
          </a:prstGeom>
          <a:solidFill>
            <a:schemeClr val="lt1"/>
          </a:solidFill>
        </p:spPr>
        <p:txBody>
          <a:bodyPr spcFirstLastPara="1" wrap="square" lIns="0" tIns="0" rIns="0" bIns="0"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4">
  <p:cSld name="CUSTOM_6">
    <p:spTree>
      <p:nvGrpSpPr>
        <p:cNvPr id="1" name="Shape 15437"/>
        <p:cNvGrpSpPr/>
        <p:nvPr/>
      </p:nvGrpSpPr>
      <p:grpSpPr>
        <a:xfrm>
          <a:off x="0" y="0"/>
          <a:ext cx="0" cy="0"/>
          <a:chOff x="0" y="0"/>
          <a:chExt cx="0" cy="0"/>
        </a:xfrm>
      </p:grpSpPr>
      <p:sp>
        <p:nvSpPr>
          <p:cNvPr id="15438" name="Google Shape;15438;p23"/>
          <p:cNvSpPr txBox="1">
            <a:spLocks noGrp="1"/>
          </p:cNvSpPr>
          <p:nvPr>
            <p:ph type="subTitle" idx="1"/>
          </p:nvPr>
        </p:nvSpPr>
        <p:spPr>
          <a:xfrm>
            <a:off x="1075700" y="1359475"/>
            <a:ext cx="3149700" cy="3102600"/>
          </a:xfrm>
          <a:prstGeom prst="rect">
            <a:avLst/>
          </a:prstGeom>
        </p:spPr>
        <p:txBody>
          <a:bodyPr spcFirstLastPara="1" wrap="square" lIns="0" tIns="0" rIns="0" bIns="0" anchor="t" anchorCtr="0">
            <a:noAutofit/>
          </a:bodyPr>
          <a:lstStyle>
            <a:lvl1pPr marR="91440" lvl="0" rtl="0">
              <a:lnSpc>
                <a:spcPct val="100000"/>
              </a:lnSpc>
              <a:spcBef>
                <a:spcPts val="1000"/>
              </a:spcBef>
              <a:spcAft>
                <a:spcPts val="0"/>
              </a:spcAft>
              <a:buSzPts val="1400"/>
              <a:buChar char="●"/>
              <a:defRPr/>
            </a:lvl1pPr>
            <a:lvl2pPr lvl="1" algn="ctr" rtl="0">
              <a:lnSpc>
                <a:spcPct val="100000"/>
              </a:lnSpc>
              <a:spcBef>
                <a:spcPts val="16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5439" name="Google Shape;15439;p23"/>
          <p:cNvSpPr txBox="1">
            <a:spLocks noGrp="1"/>
          </p:cNvSpPr>
          <p:nvPr>
            <p:ph type="title"/>
          </p:nvPr>
        </p:nvSpPr>
        <p:spPr>
          <a:xfrm>
            <a:off x="313700" y="368725"/>
            <a:ext cx="8516700" cy="576000"/>
          </a:xfrm>
          <a:prstGeom prst="rect">
            <a:avLst/>
          </a:prstGeom>
          <a:noFill/>
        </p:spPr>
        <p:txBody>
          <a:bodyPr spcFirstLastPara="1" wrap="square" lIns="91425" tIns="64000"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440" name="Google Shape;15440;p23"/>
          <p:cNvGrpSpPr/>
          <p:nvPr/>
        </p:nvGrpSpPr>
        <p:grpSpPr>
          <a:xfrm>
            <a:off x="313503" y="376409"/>
            <a:ext cx="8516819" cy="562035"/>
            <a:chOff x="313503" y="376409"/>
            <a:chExt cx="8516819" cy="562035"/>
          </a:xfrm>
        </p:grpSpPr>
        <p:sp>
          <p:nvSpPr>
            <p:cNvPr id="15441" name="Google Shape;15441;p23"/>
            <p:cNvSpPr/>
            <p:nvPr/>
          </p:nvSpPr>
          <p:spPr>
            <a:xfrm>
              <a:off x="313503"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23"/>
            <p:cNvSpPr/>
            <p:nvPr/>
          </p:nvSpPr>
          <p:spPr>
            <a:xfrm>
              <a:off x="43301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23"/>
            <p:cNvSpPr/>
            <p:nvPr/>
          </p:nvSpPr>
          <p:spPr>
            <a:xfrm>
              <a:off x="552519"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23"/>
            <p:cNvSpPr/>
            <p:nvPr/>
          </p:nvSpPr>
          <p:spPr>
            <a:xfrm>
              <a:off x="672027"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23"/>
            <p:cNvSpPr/>
            <p:nvPr/>
          </p:nvSpPr>
          <p:spPr>
            <a:xfrm>
              <a:off x="844028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23"/>
            <p:cNvSpPr/>
            <p:nvPr/>
          </p:nvSpPr>
          <p:spPr>
            <a:xfrm>
              <a:off x="8559794"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23"/>
            <p:cNvSpPr/>
            <p:nvPr/>
          </p:nvSpPr>
          <p:spPr>
            <a:xfrm>
              <a:off x="8679308"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23"/>
            <p:cNvSpPr/>
            <p:nvPr/>
          </p:nvSpPr>
          <p:spPr>
            <a:xfrm>
              <a:off x="879882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23"/>
            <p:cNvSpPr/>
            <p:nvPr/>
          </p:nvSpPr>
          <p:spPr>
            <a:xfrm>
              <a:off x="313503"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23"/>
            <p:cNvSpPr/>
            <p:nvPr/>
          </p:nvSpPr>
          <p:spPr>
            <a:xfrm>
              <a:off x="43301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23"/>
            <p:cNvSpPr/>
            <p:nvPr/>
          </p:nvSpPr>
          <p:spPr>
            <a:xfrm>
              <a:off x="552519"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23"/>
            <p:cNvSpPr/>
            <p:nvPr/>
          </p:nvSpPr>
          <p:spPr>
            <a:xfrm>
              <a:off x="672027"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23"/>
            <p:cNvSpPr/>
            <p:nvPr/>
          </p:nvSpPr>
          <p:spPr>
            <a:xfrm>
              <a:off x="844028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23"/>
            <p:cNvSpPr/>
            <p:nvPr/>
          </p:nvSpPr>
          <p:spPr>
            <a:xfrm>
              <a:off x="8559794"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23"/>
            <p:cNvSpPr/>
            <p:nvPr/>
          </p:nvSpPr>
          <p:spPr>
            <a:xfrm>
              <a:off x="8679308"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23"/>
            <p:cNvSpPr/>
            <p:nvPr/>
          </p:nvSpPr>
          <p:spPr>
            <a:xfrm>
              <a:off x="879882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23"/>
            <p:cNvSpPr/>
            <p:nvPr/>
          </p:nvSpPr>
          <p:spPr>
            <a:xfrm>
              <a:off x="313503"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23"/>
            <p:cNvSpPr/>
            <p:nvPr/>
          </p:nvSpPr>
          <p:spPr>
            <a:xfrm>
              <a:off x="43301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23"/>
            <p:cNvSpPr/>
            <p:nvPr/>
          </p:nvSpPr>
          <p:spPr>
            <a:xfrm>
              <a:off x="552519"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23"/>
            <p:cNvSpPr/>
            <p:nvPr/>
          </p:nvSpPr>
          <p:spPr>
            <a:xfrm>
              <a:off x="672027"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23"/>
            <p:cNvSpPr/>
            <p:nvPr/>
          </p:nvSpPr>
          <p:spPr>
            <a:xfrm>
              <a:off x="844028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23"/>
            <p:cNvSpPr/>
            <p:nvPr/>
          </p:nvSpPr>
          <p:spPr>
            <a:xfrm>
              <a:off x="8559794"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23"/>
            <p:cNvSpPr/>
            <p:nvPr/>
          </p:nvSpPr>
          <p:spPr>
            <a:xfrm>
              <a:off x="8679308"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23"/>
            <p:cNvSpPr/>
            <p:nvPr/>
          </p:nvSpPr>
          <p:spPr>
            <a:xfrm>
              <a:off x="879882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23"/>
            <p:cNvSpPr/>
            <p:nvPr/>
          </p:nvSpPr>
          <p:spPr>
            <a:xfrm>
              <a:off x="313503"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23"/>
            <p:cNvSpPr/>
            <p:nvPr/>
          </p:nvSpPr>
          <p:spPr>
            <a:xfrm>
              <a:off x="43301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23"/>
            <p:cNvSpPr/>
            <p:nvPr/>
          </p:nvSpPr>
          <p:spPr>
            <a:xfrm>
              <a:off x="552519"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23"/>
            <p:cNvSpPr/>
            <p:nvPr/>
          </p:nvSpPr>
          <p:spPr>
            <a:xfrm>
              <a:off x="672027"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23"/>
            <p:cNvSpPr/>
            <p:nvPr/>
          </p:nvSpPr>
          <p:spPr>
            <a:xfrm>
              <a:off x="844028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23"/>
            <p:cNvSpPr/>
            <p:nvPr/>
          </p:nvSpPr>
          <p:spPr>
            <a:xfrm>
              <a:off x="8559794"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23"/>
            <p:cNvSpPr/>
            <p:nvPr/>
          </p:nvSpPr>
          <p:spPr>
            <a:xfrm>
              <a:off x="8679308"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23"/>
            <p:cNvSpPr/>
            <p:nvPr/>
          </p:nvSpPr>
          <p:spPr>
            <a:xfrm>
              <a:off x="879882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23"/>
            <p:cNvSpPr/>
            <p:nvPr/>
          </p:nvSpPr>
          <p:spPr>
            <a:xfrm>
              <a:off x="313503"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23"/>
            <p:cNvSpPr/>
            <p:nvPr/>
          </p:nvSpPr>
          <p:spPr>
            <a:xfrm>
              <a:off x="43301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23"/>
            <p:cNvSpPr/>
            <p:nvPr/>
          </p:nvSpPr>
          <p:spPr>
            <a:xfrm>
              <a:off x="552519"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23"/>
            <p:cNvSpPr/>
            <p:nvPr/>
          </p:nvSpPr>
          <p:spPr>
            <a:xfrm>
              <a:off x="672027"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23"/>
            <p:cNvSpPr/>
            <p:nvPr/>
          </p:nvSpPr>
          <p:spPr>
            <a:xfrm>
              <a:off x="844028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23"/>
            <p:cNvSpPr/>
            <p:nvPr/>
          </p:nvSpPr>
          <p:spPr>
            <a:xfrm>
              <a:off x="8559794"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23"/>
            <p:cNvSpPr/>
            <p:nvPr/>
          </p:nvSpPr>
          <p:spPr>
            <a:xfrm>
              <a:off x="8679308"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23"/>
            <p:cNvSpPr/>
            <p:nvPr/>
          </p:nvSpPr>
          <p:spPr>
            <a:xfrm>
              <a:off x="879882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23"/>
            <p:cNvSpPr/>
            <p:nvPr/>
          </p:nvSpPr>
          <p:spPr>
            <a:xfrm>
              <a:off x="313503"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23"/>
            <p:cNvSpPr/>
            <p:nvPr/>
          </p:nvSpPr>
          <p:spPr>
            <a:xfrm>
              <a:off x="43301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23"/>
            <p:cNvSpPr/>
            <p:nvPr/>
          </p:nvSpPr>
          <p:spPr>
            <a:xfrm>
              <a:off x="552519"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23"/>
            <p:cNvSpPr/>
            <p:nvPr/>
          </p:nvSpPr>
          <p:spPr>
            <a:xfrm>
              <a:off x="672027"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23"/>
            <p:cNvSpPr/>
            <p:nvPr/>
          </p:nvSpPr>
          <p:spPr>
            <a:xfrm>
              <a:off x="844028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23"/>
            <p:cNvSpPr/>
            <p:nvPr/>
          </p:nvSpPr>
          <p:spPr>
            <a:xfrm>
              <a:off x="8559794"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23"/>
            <p:cNvSpPr/>
            <p:nvPr/>
          </p:nvSpPr>
          <p:spPr>
            <a:xfrm>
              <a:off x="8679308"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23"/>
            <p:cNvSpPr/>
            <p:nvPr/>
          </p:nvSpPr>
          <p:spPr>
            <a:xfrm>
              <a:off x="879882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BLANK_1_1_1_1_1_1_2_1">
    <p:spTree>
      <p:nvGrpSpPr>
        <p:cNvPr id="1" name="Shape 21454"/>
        <p:cNvGrpSpPr/>
        <p:nvPr/>
      </p:nvGrpSpPr>
      <p:grpSpPr>
        <a:xfrm>
          <a:off x="0" y="0"/>
          <a:ext cx="0" cy="0"/>
          <a:chOff x="0" y="0"/>
          <a:chExt cx="0" cy="0"/>
        </a:xfrm>
      </p:grpSpPr>
      <p:sp>
        <p:nvSpPr>
          <p:cNvPr id="21455" name="Google Shape;21455;p42"/>
          <p:cNvSpPr txBox="1">
            <a:spLocks noGrp="1"/>
          </p:cNvSpPr>
          <p:nvPr>
            <p:ph type="ctrTitle"/>
          </p:nvPr>
        </p:nvSpPr>
        <p:spPr>
          <a:xfrm>
            <a:off x="2429950" y="540000"/>
            <a:ext cx="4284000" cy="997800"/>
          </a:xfrm>
          <a:prstGeom prst="rect">
            <a:avLst/>
          </a:prstGeom>
        </p:spPr>
        <p:txBody>
          <a:bodyPr spcFirstLastPara="1" wrap="square" lIns="91425" tIns="64000" rIns="91425" bIns="91425" anchor="ctr" anchorCtr="0">
            <a:noAutofit/>
          </a:bodyPr>
          <a:lstStyle>
            <a:lvl1pPr lvl="0" algn="ctr"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21456" name="Google Shape;21456;p42"/>
          <p:cNvGrpSpPr/>
          <p:nvPr/>
        </p:nvGrpSpPr>
        <p:grpSpPr>
          <a:xfrm>
            <a:off x="313503" y="540001"/>
            <a:ext cx="8516819" cy="4063568"/>
            <a:chOff x="313503" y="540001"/>
            <a:chExt cx="8516819" cy="4063568"/>
          </a:xfrm>
        </p:grpSpPr>
        <p:sp>
          <p:nvSpPr>
            <p:cNvPr id="21457" name="Google Shape;21457;p42"/>
            <p:cNvSpPr/>
            <p:nvPr/>
          </p:nvSpPr>
          <p:spPr>
            <a:xfrm>
              <a:off x="313503"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42"/>
            <p:cNvSpPr/>
            <p:nvPr/>
          </p:nvSpPr>
          <p:spPr>
            <a:xfrm>
              <a:off x="433011"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42"/>
            <p:cNvSpPr/>
            <p:nvPr/>
          </p:nvSpPr>
          <p:spPr>
            <a:xfrm>
              <a:off x="552519"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42"/>
            <p:cNvSpPr/>
            <p:nvPr/>
          </p:nvSpPr>
          <p:spPr>
            <a:xfrm>
              <a:off x="672027"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42"/>
            <p:cNvSpPr/>
            <p:nvPr/>
          </p:nvSpPr>
          <p:spPr>
            <a:xfrm>
              <a:off x="791536"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42"/>
            <p:cNvSpPr/>
            <p:nvPr/>
          </p:nvSpPr>
          <p:spPr>
            <a:xfrm>
              <a:off x="911044"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42"/>
            <p:cNvSpPr/>
            <p:nvPr/>
          </p:nvSpPr>
          <p:spPr>
            <a:xfrm>
              <a:off x="1030552"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42"/>
            <p:cNvSpPr/>
            <p:nvPr/>
          </p:nvSpPr>
          <p:spPr>
            <a:xfrm>
              <a:off x="8201254"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42"/>
            <p:cNvSpPr/>
            <p:nvPr/>
          </p:nvSpPr>
          <p:spPr>
            <a:xfrm>
              <a:off x="8320767"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42"/>
            <p:cNvSpPr/>
            <p:nvPr/>
          </p:nvSpPr>
          <p:spPr>
            <a:xfrm>
              <a:off x="8440281"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42"/>
            <p:cNvSpPr/>
            <p:nvPr/>
          </p:nvSpPr>
          <p:spPr>
            <a:xfrm>
              <a:off x="8559794"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42"/>
            <p:cNvSpPr/>
            <p:nvPr/>
          </p:nvSpPr>
          <p:spPr>
            <a:xfrm>
              <a:off x="8679308"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42"/>
            <p:cNvSpPr/>
            <p:nvPr/>
          </p:nvSpPr>
          <p:spPr>
            <a:xfrm>
              <a:off x="8798821"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0" name="Google Shape;21470;p42"/>
            <p:cNvSpPr/>
            <p:nvPr/>
          </p:nvSpPr>
          <p:spPr>
            <a:xfrm>
              <a:off x="313503"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1" name="Google Shape;21471;p42"/>
            <p:cNvSpPr/>
            <p:nvPr/>
          </p:nvSpPr>
          <p:spPr>
            <a:xfrm>
              <a:off x="433011"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42"/>
            <p:cNvSpPr/>
            <p:nvPr/>
          </p:nvSpPr>
          <p:spPr>
            <a:xfrm>
              <a:off x="552519"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42"/>
            <p:cNvSpPr/>
            <p:nvPr/>
          </p:nvSpPr>
          <p:spPr>
            <a:xfrm>
              <a:off x="672027"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42"/>
            <p:cNvSpPr/>
            <p:nvPr/>
          </p:nvSpPr>
          <p:spPr>
            <a:xfrm>
              <a:off x="791536"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42"/>
            <p:cNvSpPr/>
            <p:nvPr/>
          </p:nvSpPr>
          <p:spPr>
            <a:xfrm>
              <a:off x="911044"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42"/>
            <p:cNvSpPr/>
            <p:nvPr/>
          </p:nvSpPr>
          <p:spPr>
            <a:xfrm>
              <a:off x="1030552"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42"/>
            <p:cNvSpPr/>
            <p:nvPr/>
          </p:nvSpPr>
          <p:spPr>
            <a:xfrm>
              <a:off x="8201254"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42"/>
            <p:cNvSpPr/>
            <p:nvPr/>
          </p:nvSpPr>
          <p:spPr>
            <a:xfrm>
              <a:off x="8320767"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42"/>
            <p:cNvSpPr/>
            <p:nvPr/>
          </p:nvSpPr>
          <p:spPr>
            <a:xfrm>
              <a:off x="8440281"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42"/>
            <p:cNvSpPr/>
            <p:nvPr/>
          </p:nvSpPr>
          <p:spPr>
            <a:xfrm>
              <a:off x="8559794"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42"/>
            <p:cNvSpPr/>
            <p:nvPr/>
          </p:nvSpPr>
          <p:spPr>
            <a:xfrm>
              <a:off x="8679308"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2" name="Google Shape;21482;p42"/>
            <p:cNvSpPr/>
            <p:nvPr/>
          </p:nvSpPr>
          <p:spPr>
            <a:xfrm>
              <a:off x="8798821"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3" name="Google Shape;21483;p42"/>
            <p:cNvSpPr/>
            <p:nvPr/>
          </p:nvSpPr>
          <p:spPr>
            <a:xfrm>
              <a:off x="313503"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42"/>
            <p:cNvSpPr/>
            <p:nvPr/>
          </p:nvSpPr>
          <p:spPr>
            <a:xfrm>
              <a:off x="433011"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42"/>
            <p:cNvSpPr/>
            <p:nvPr/>
          </p:nvSpPr>
          <p:spPr>
            <a:xfrm>
              <a:off x="552519"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42"/>
            <p:cNvSpPr/>
            <p:nvPr/>
          </p:nvSpPr>
          <p:spPr>
            <a:xfrm>
              <a:off x="672027"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42"/>
            <p:cNvSpPr/>
            <p:nvPr/>
          </p:nvSpPr>
          <p:spPr>
            <a:xfrm>
              <a:off x="791536"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42"/>
            <p:cNvSpPr/>
            <p:nvPr/>
          </p:nvSpPr>
          <p:spPr>
            <a:xfrm>
              <a:off x="911044"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42"/>
            <p:cNvSpPr/>
            <p:nvPr/>
          </p:nvSpPr>
          <p:spPr>
            <a:xfrm>
              <a:off x="1030552"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42"/>
            <p:cNvSpPr/>
            <p:nvPr/>
          </p:nvSpPr>
          <p:spPr>
            <a:xfrm>
              <a:off x="8201254"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42"/>
            <p:cNvSpPr/>
            <p:nvPr/>
          </p:nvSpPr>
          <p:spPr>
            <a:xfrm>
              <a:off x="8320767"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42"/>
            <p:cNvSpPr/>
            <p:nvPr/>
          </p:nvSpPr>
          <p:spPr>
            <a:xfrm>
              <a:off x="8440281"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42"/>
            <p:cNvSpPr/>
            <p:nvPr/>
          </p:nvSpPr>
          <p:spPr>
            <a:xfrm>
              <a:off x="8559794"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4" name="Google Shape;21494;p42"/>
            <p:cNvSpPr/>
            <p:nvPr/>
          </p:nvSpPr>
          <p:spPr>
            <a:xfrm>
              <a:off x="8679308"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5" name="Google Shape;21495;p42"/>
            <p:cNvSpPr/>
            <p:nvPr/>
          </p:nvSpPr>
          <p:spPr>
            <a:xfrm>
              <a:off x="8798821"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42"/>
            <p:cNvSpPr/>
            <p:nvPr/>
          </p:nvSpPr>
          <p:spPr>
            <a:xfrm>
              <a:off x="313503"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7" name="Google Shape;21497;p42"/>
            <p:cNvSpPr/>
            <p:nvPr/>
          </p:nvSpPr>
          <p:spPr>
            <a:xfrm>
              <a:off x="433011"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42"/>
            <p:cNvSpPr/>
            <p:nvPr/>
          </p:nvSpPr>
          <p:spPr>
            <a:xfrm>
              <a:off x="552519"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42"/>
            <p:cNvSpPr/>
            <p:nvPr/>
          </p:nvSpPr>
          <p:spPr>
            <a:xfrm>
              <a:off x="672027"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42"/>
            <p:cNvSpPr/>
            <p:nvPr/>
          </p:nvSpPr>
          <p:spPr>
            <a:xfrm>
              <a:off x="791536"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42"/>
            <p:cNvSpPr/>
            <p:nvPr/>
          </p:nvSpPr>
          <p:spPr>
            <a:xfrm>
              <a:off x="911044"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42"/>
            <p:cNvSpPr/>
            <p:nvPr/>
          </p:nvSpPr>
          <p:spPr>
            <a:xfrm>
              <a:off x="1030552"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3" name="Google Shape;21503;p42"/>
            <p:cNvSpPr/>
            <p:nvPr/>
          </p:nvSpPr>
          <p:spPr>
            <a:xfrm>
              <a:off x="8201254"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4" name="Google Shape;21504;p42"/>
            <p:cNvSpPr/>
            <p:nvPr/>
          </p:nvSpPr>
          <p:spPr>
            <a:xfrm>
              <a:off x="8320767"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42"/>
            <p:cNvSpPr/>
            <p:nvPr/>
          </p:nvSpPr>
          <p:spPr>
            <a:xfrm>
              <a:off x="8440281"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42"/>
            <p:cNvSpPr/>
            <p:nvPr/>
          </p:nvSpPr>
          <p:spPr>
            <a:xfrm>
              <a:off x="8559794"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42"/>
            <p:cNvSpPr/>
            <p:nvPr/>
          </p:nvSpPr>
          <p:spPr>
            <a:xfrm>
              <a:off x="8679308"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42"/>
            <p:cNvSpPr/>
            <p:nvPr/>
          </p:nvSpPr>
          <p:spPr>
            <a:xfrm>
              <a:off x="8798821"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42"/>
            <p:cNvSpPr/>
            <p:nvPr/>
          </p:nvSpPr>
          <p:spPr>
            <a:xfrm>
              <a:off x="313503"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0" name="Google Shape;21510;p42"/>
            <p:cNvSpPr/>
            <p:nvPr/>
          </p:nvSpPr>
          <p:spPr>
            <a:xfrm>
              <a:off x="433011"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1" name="Google Shape;21511;p42"/>
            <p:cNvSpPr/>
            <p:nvPr/>
          </p:nvSpPr>
          <p:spPr>
            <a:xfrm>
              <a:off x="552519"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42"/>
            <p:cNvSpPr/>
            <p:nvPr/>
          </p:nvSpPr>
          <p:spPr>
            <a:xfrm>
              <a:off x="672027"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42"/>
            <p:cNvSpPr/>
            <p:nvPr/>
          </p:nvSpPr>
          <p:spPr>
            <a:xfrm>
              <a:off x="791536"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42"/>
            <p:cNvSpPr/>
            <p:nvPr/>
          </p:nvSpPr>
          <p:spPr>
            <a:xfrm>
              <a:off x="911044"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42"/>
            <p:cNvSpPr/>
            <p:nvPr/>
          </p:nvSpPr>
          <p:spPr>
            <a:xfrm>
              <a:off x="1030552"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42"/>
            <p:cNvSpPr/>
            <p:nvPr/>
          </p:nvSpPr>
          <p:spPr>
            <a:xfrm>
              <a:off x="8201254"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42"/>
            <p:cNvSpPr/>
            <p:nvPr/>
          </p:nvSpPr>
          <p:spPr>
            <a:xfrm>
              <a:off x="8320767"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8" name="Google Shape;21518;p42"/>
            <p:cNvSpPr/>
            <p:nvPr/>
          </p:nvSpPr>
          <p:spPr>
            <a:xfrm>
              <a:off x="8440281"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9" name="Google Shape;21519;p42"/>
            <p:cNvSpPr/>
            <p:nvPr/>
          </p:nvSpPr>
          <p:spPr>
            <a:xfrm>
              <a:off x="8559794"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42"/>
            <p:cNvSpPr/>
            <p:nvPr/>
          </p:nvSpPr>
          <p:spPr>
            <a:xfrm>
              <a:off x="8679308"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1" name="Google Shape;21521;p42"/>
            <p:cNvSpPr/>
            <p:nvPr/>
          </p:nvSpPr>
          <p:spPr>
            <a:xfrm>
              <a:off x="8798821"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42"/>
            <p:cNvSpPr/>
            <p:nvPr/>
          </p:nvSpPr>
          <p:spPr>
            <a:xfrm>
              <a:off x="313503"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42"/>
            <p:cNvSpPr/>
            <p:nvPr/>
          </p:nvSpPr>
          <p:spPr>
            <a:xfrm>
              <a:off x="433011"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42"/>
            <p:cNvSpPr/>
            <p:nvPr/>
          </p:nvSpPr>
          <p:spPr>
            <a:xfrm>
              <a:off x="552519"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42"/>
            <p:cNvSpPr/>
            <p:nvPr/>
          </p:nvSpPr>
          <p:spPr>
            <a:xfrm>
              <a:off x="672027"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42"/>
            <p:cNvSpPr/>
            <p:nvPr/>
          </p:nvSpPr>
          <p:spPr>
            <a:xfrm>
              <a:off x="791536"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42"/>
            <p:cNvSpPr/>
            <p:nvPr/>
          </p:nvSpPr>
          <p:spPr>
            <a:xfrm>
              <a:off x="911044"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42"/>
            <p:cNvSpPr/>
            <p:nvPr/>
          </p:nvSpPr>
          <p:spPr>
            <a:xfrm>
              <a:off x="1030552"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42"/>
            <p:cNvSpPr/>
            <p:nvPr/>
          </p:nvSpPr>
          <p:spPr>
            <a:xfrm>
              <a:off x="8201254"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42"/>
            <p:cNvSpPr/>
            <p:nvPr/>
          </p:nvSpPr>
          <p:spPr>
            <a:xfrm>
              <a:off x="8320767"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42"/>
            <p:cNvSpPr/>
            <p:nvPr/>
          </p:nvSpPr>
          <p:spPr>
            <a:xfrm>
              <a:off x="8440281"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42"/>
            <p:cNvSpPr/>
            <p:nvPr/>
          </p:nvSpPr>
          <p:spPr>
            <a:xfrm>
              <a:off x="8559794"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42"/>
            <p:cNvSpPr/>
            <p:nvPr/>
          </p:nvSpPr>
          <p:spPr>
            <a:xfrm>
              <a:off x="8679308"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42"/>
            <p:cNvSpPr/>
            <p:nvPr/>
          </p:nvSpPr>
          <p:spPr>
            <a:xfrm>
              <a:off x="8798821"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42"/>
            <p:cNvSpPr/>
            <p:nvPr/>
          </p:nvSpPr>
          <p:spPr>
            <a:xfrm>
              <a:off x="313503"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6" name="Google Shape;21536;p42"/>
            <p:cNvSpPr/>
            <p:nvPr/>
          </p:nvSpPr>
          <p:spPr>
            <a:xfrm>
              <a:off x="433011"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42"/>
            <p:cNvSpPr/>
            <p:nvPr/>
          </p:nvSpPr>
          <p:spPr>
            <a:xfrm>
              <a:off x="552519"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42"/>
            <p:cNvSpPr/>
            <p:nvPr/>
          </p:nvSpPr>
          <p:spPr>
            <a:xfrm>
              <a:off x="672027"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42"/>
            <p:cNvSpPr/>
            <p:nvPr/>
          </p:nvSpPr>
          <p:spPr>
            <a:xfrm>
              <a:off x="791536"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42"/>
            <p:cNvSpPr/>
            <p:nvPr/>
          </p:nvSpPr>
          <p:spPr>
            <a:xfrm>
              <a:off x="911044"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42"/>
            <p:cNvSpPr/>
            <p:nvPr/>
          </p:nvSpPr>
          <p:spPr>
            <a:xfrm>
              <a:off x="1030552"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42"/>
            <p:cNvSpPr/>
            <p:nvPr/>
          </p:nvSpPr>
          <p:spPr>
            <a:xfrm>
              <a:off x="8201254"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42"/>
            <p:cNvSpPr/>
            <p:nvPr/>
          </p:nvSpPr>
          <p:spPr>
            <a:xfrm>
              <a:off x="8320767"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42"/>
            <p:cNvSpPr/>
            <p:nvPr/>
          </p:nvSpPr>
          <p:spPr>
            <a:xfrm>
              <a:off x="8440281"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42"/>
            <p:cNvSpPr/>
            <p:nvPr/>
          </p:nvSpPr>
          <p:spPr>
            <a:xfrm>
              <a:off x="8559794"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6" name="Google Shape;21546;p42"/>
            <p:cNvSpPr/>
            <p:nvPr/>
          </p:nvSpPr>
          <p:spPr>
            <a:xfrm>
              <a:off x="8679308"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7" name="Google Shape;21547;p42"/>
            <p:cNvSpPr/>
            <p:nvPr/>
          </p:nvSpPr>
          <p:spPr>
            <a:xfrm>
              <a:off x="8798821"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42"/>
            <p:cNvSpPr/>
            <p:nvPr/>
          </p:nvSpPr>
          <p:spPr>
            <a:xfrm>
              <a:off x="313503"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42"/>
            <p:cNvSpPr/>
            <p:nvPr/>
          </p:nvSpPr>
          <p:spPr>
            <a:xfrm>
              <a:off x="433011"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42"/>
            <p:cNvSpPr/>
            <p:nvPr/>
          </p:nvSpPr>
          <p:spPr>
            <a:xfrm>
              <a:off x="552519"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42"/>
            <p:cNvSpPr/>
            <p:nvPr/>
          </p:nvSpPr>
          <p:spPr>
            <a:xfrm>
              <a:off x="672027"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2" name="Google Shape;21552;p42"/>
            <p:cNvSpPr/>
            <p:nvPr/>
          </p:nvSpPr>
          <p:spPr>
            <a:xfrm>
              <a:off x="791536"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3" name="Google Shape;21553;p42"/>
            <p:cNvSpPr/>
            <p:nvPr/>
          </p:nvSpPr>
          <p:spPr>
            <a:xfrm>
              <a:off x="911044"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4" name="Google Shape;21554;p42"/>
            <p:cNvSpPr/>
            <p:nvPr/>
          </p:nvSpPr>
          <p:spPr>
            <a:xfrm>
              <a:off x="1030552"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42"/>
            <p:cNvSpPr/>
            <p:nvPr/>
          </p:nvSpPr>
          <p:spPr>
            <a:xfrm>
              <a:off x="8201254"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6" name="Google Shape;21556;p42"/>
            <p:cNvSpPr/>
            <p:nvPr/>
          </p:nvSpPr>
          <p:spPr>
            <a:xfrm>
              <a:off x="8320767"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42"/>
            <p:cNvSpPr/>
            <p:nvPr/>
          </p:nvSpPr>
          <p:spPr>
            <a:xfrm>
              <a:off x="8440281"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42"/>
            <p:cNvSpPr/>
            <p:nvPr/>
          </p:nvSpPr>
          <p:spPr>
            <a:xfrm>
              <a:off x="8559794"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42"/>
            <p:cNvSpPr/>
            <p:nvPr/>
          </p:nvSpPr>
          <p:spPr>
            <a:xfrm>
              <a:off x="8679308"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0" name="Google Shape;21560;p42"/>
            <p:cNvSpPr/>
            <p:nvPr/>
          </p:nvSpPr>
          <p:spPr>
            <a:xfrm>
              <a:off x="8798821"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1" name="Google Shape;21561;p42"/>
            <p:cNvSpPr/>
            <p:nvPr/>
          </p:nvSpPr>
          <p:spPr>
            <a:xfrm>
              <a:off x="313503"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42"/>
            <p:cNvSpPr/>
            <p:nvPr/>
          </p:nvSpPr>
          <p:spPr>
            <a:xfrm>
              <a:off x="433011"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42"/>
            <p:cNvSpPr/>
            <p:nvPr/>
          </p:nvSpPr>
          <p:spPr>
            <a:xfrm>
              <a:off x="552519"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4" name="Google Shape;21564;p42"/>
            <p:cNvSpPr/>
            <p:nvPr/>
          </p:nvSpPr>
          <p:spPr>
            <a:xfrm>
              <a:off x="672027"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42"/>
            <p:cNvSpPr/>
            <p:nvPr/>
          </p:nvSpPr>
          <p:spPr>
            <a:xfrm>
              <a:off x="791536"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42"/>
            <p:cNvSpPr/>
            <p:nvPr/>
          </p:nvSpPr>
          <p:spPr>
            <a:xfrm>
              <a:off x="911044"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7" name="Google Shape;21567;p42"/>
            <p:cNvSpPr/>
            <p:nvPr/>
          </p:nvSpPr>
          <p:spPr>
            <a:xfrm>
              <a:off x="1030552"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42"/>
            <p:cNvSpPr/>
            <p:nvPr/>
          </p:nvSpPr>
          <p:spPr>
            <a:xfrm>
              <a:off x="8201254"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42"/>
            <p:cNvSpPr/>
            <p:nvPr/>
          </p:nvSpPr>
          <p:spPr>
            <a:xfrm>
              <a:off x="8320767"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42"/>
            <p:cNvSpPr/>
            <p:nvPr/>
          </p:nvSpPr>
          <p:spPr>
            <a:xfrm>
              <a:off x="8440281"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1" name="Google Shape;21571;p42"/>
            <p:cNvSpPr/>
            <p:nvPr/>
          </p:nvSpPr>
          <p:spPr>
            <a:xfrm>
              <a:off x="8559794"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2" name="Google Shape;21572;p42"/>
            <p:cNvSpPr/>
            <p:nvPr/>
          </p:nvSpPr>
          <p:spPr>
            <a:xfrm>
              <a:off x="8679308"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42"/>
            <p:cNvSpPr/>
            <p:nvPr/>
          </p:nvSpPr>
          <p:spPr>
            <a:xfrm>
              <a:off x="8798821"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42"/>
            <p:cNvSpPr/>
            <p:nvPr/>
          </p:nvSpPr>
          <p:spPr>
            <a:xfrm>
              <a:off x="313503"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42"/>
            <p:cNvSpPr/>
            <p:nvPr/>
          </p:nvSpPr>
          <p:spPr>
            <a:xfrm>
              <a:off x="433011"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42"/>
            <p:cNvSpPr/>
            <p:nvPr/>
          </p:nvSpPr>
          <p:spPr>
            <a:xfrm>
              <a:off x="552519"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7" name="Google Shape;21577;p42"/>
            <p:cNvSpPr/>
            <p:nvPr/>
          </p:nvSpPr>
          <p:spPr>
            <a:xfrm>
              <a:off x="672027"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8" name="Google Shape;21578;p42"/>
            <p:cNvSpPr/>
            <p:nvPr/>
          </p:nvSpPr>
          <p:spPr>
            <a:xfrm>
              <a:off x="791536"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9" name="Google Shape;21579;p42"/>
            <p:cNvSpPr/>
            <p:nvPr/>
          </p:nvSpPr>
          <p:spPr>
            <a:xfrm>
              <a:off x="911044"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42"/>
            <p:cNvSpPr/>
            <p:nvPr/>
          </p:nvSpPr>
          <p:spPr>
            <a:xfrm>
              <a:off x="1030552"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42"/>
            <p:cNvSpPr/>
            <p:nvPr/>
          </p:nvSpPr>
          <p:spPr>
            <a:xfrm>
              <a:off x="8201254"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42"/>
            <p:cNvSpPr/>
            <p:nvPr/>
          </p:nvSpPr>
          <p:spPr>
            <a:xfrm>
              <a:off x="8320767"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42"/>
            <p:cNvSpPr/>
            <p:nvPr/>
          </p:nvSpPr>
          <p:spPr>
            <a:xfrm>
              <a:off x="8440281"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42"/>
            <p:cNvSpPr/>
            <p:nvPr/>
          </p:nvSpPr>
          <p:spPr>
            <a:xfrm>
              <a:off x="8559794"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42"/>
            <p:cNvSpPr/>
            <p:nvPr/>
          </p:nvSpPr>
          <p:spPr>
            <a:xfrm>
              <a:off x="8679308"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42"/>
            <p:cNvSpPr/>
            <p:nvPr/>
          </p:nvSpPr>
          <p:spPr>
            <a:xfrm>
              <a:off x="8798821"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42"/>
            <p:cNvSpPr/>
            <p:nvPr/>
          </p:nvSpPr>
          <p:spPr>
            <a:xfrm>
              <a:off x="313503"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42"/>
            <p:cNvSpPr/>
            <p:nvPr/>
          </p:nvSpPr>
          <p:spPr>
            <a:xfrm>
              <a:off x="433011"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42"/>
            <p:cNvSpPr/>
            <p:nvPr/>
          </p:nvSpPr>
          <p:spPr>
            <a:xfrm>
              <a:off x="552519"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42"/>
            <p:cNvSpPr/>
            <p:nvPr/>
          </p:nvSpPr>
          <p:spPr>
            <a:xfrm>
              <a:off x="672027"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42"/>
            <p:cNvSpPr/>
            <p:nvPr/>
          </p:nvSpPr>
          <p:spPr>
            <a:xfrm>
              <a:off x="791536"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2" name="Google Shape;21592;p42"/>
            <p:cNvSpPr/>
            <p:nvPr/>
          </p:nvSpPr>
          <p:spPr>
            <a:xfrm>
              <a:off x="911044"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3" name="Google Shape;21593;p42"/>
            <p:cNvSpPr/>
            <p:nvPr/>
          </p:nvSpPr>
          <p:spPr>
            <a:xfrm>
              <a:off x="1030552"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42"/>
            <p:cNvSpPr/>
            <p:nvPr/>
          </p:nvSpPr>
          <p:spPr>
            <a:xfrm>
              <a:off x="8201254"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5" name="Google Shape;21595;p42"/>
            <p:cNvSpPr/>
            <p:nvPr/>
          </p:nvSpPr>
          <p:spPr>
            <a:xfrm>
              <a:off x="8320767"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42"/>
            <p:cNvSpPr/>
            <p:nvPr/>
          </p:nvSpPr>
          <p:spPr>
            <a:xfrm>
              <a:off x="8440281"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42"/>
            <p:cNvSpPr/>
            <p:nvPr/>
          </p:nvSpPr>
          <p:spPr>
            <a:xfrm>
              <a:off x="8559794"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42"/>
            <p:cNvSpPr/>
            <p:nvPr/>
          </p:nvSpPr>
          <p:spPr>
            <a:xfrm>
              <a:off x="8679308"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9" name="Google Shape;21599;p42"/>
            <p:cNvSpPr/>
            <p:nvPr/>
          </p:nvSpPr>
          <p:spPr>
            <a:xfrm>
              <a:off x="8798821"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0" name="Google Shape;21600;p42"/>
            <p:cNvSpPr/>
            <p:nvPr/>
          </p:nvSpPr>
          <p:spPr>
            <a:xfrm>
              <a:off x="313503"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42"/>
            <p:cNvSpPr/>
            <p:nvPr/>
          </p:nvSpPr>
          <p:spPr>
            <a:xfrm>
              <a:off x="433011"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42"/>
            <p:cNvSpPr/>
            <p:nvPr/>
          </p:nvSpPr>
          <p:spPr>
            <a:xfrm>
              <a:off x="552519"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42"/>
            <p:cNvSpPr/>
            <p:nvPr/>
          </p:nvSpPr>
          <p:spPr>
            <a:xfrm>
              <a:off x="672027"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42"/>
            <p:cNvSpPr/>
            <p:nvPr/>
          </p:nvSpPr>
          <p:spPr>
            <a:xfrm>
              <a:off x="791536"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42"/>
            <p:cNvSpPr/>
            <p:nvPr/>
          </p:nvSpPr>
          <p:spPr>
            <a:xfrm>
              <a:off x="911044"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42"/>
            <p:cNvSpPr/>
            <p:nvPr/>
          </p:nvSpPr>
          <p:spPr>
            <a:xfrm>
              <a:off x="1030552"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42"/>
            <p:cNvSpPr/>
            <p:nvPr/>
          </p:nvSpPr>
          <p:spPr>
            <a:xfrm>
              <a:off x="8201254"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8" name="Google Shape;21608;p42"/>
            <p:cNvSpPr/>
            <p:nvPr/>
          </p:nvSpPr>
          <p:spPr>
            <a:xfrm>
              <a:off x="8320767"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9" name="Google Shape;21609;p42"/>
            <p:cNvSpPr/>
            <p:nvPr/>
          </p:nvSpPr>
          <p:spPr>
            <a:xfrm>
              <a:off x="8440281"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42"/>
            <p:cNvSpPr/>
            <p:nvPr/>
          </p:nvSpPr>
          <p:spPr>
            <a:xfrm>
              <a:off x="8559794"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42"/>
            <p:cNvSpPr/>
            <p:nvPr/>
          </p:nvSpPr>
          <p:spPr>
            <a:xfrm>
              <a:off x="8679308"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2" name="Google Shape;21612;p42"/>
            <p:cNvSpPr/>
            <p:nvPr/>
          </p:nvSpPr>
          <p:spPr>
            <a:xfrm>
              <a:off x="8798821"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3" name="Google Shape;21613;p42"/>
            <p:cNvSpPr/>
            <p:nvPr/>
          </p:nvSpPr>
          <p:spPr>
            <a:xfrm>
              <a:off x="313503"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4" name="Google Shape;21614;p42"/>
            <p:cNvSpPr/>
            <p:nvPr/>
          </p:nvSpPr>
          <p:spPr>
            <a:xfrm>
              <a:off x="433011"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42"/>
            <p:cNvSpPr/>
            <p:nvPr/>
          </p:nvSpPr>
          <p:spPr>
            <a:xfrm>
              <a:off x="552519"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42"/>
            <p:cNvSpPr/>
            <p:nvPr/>
          </p:nvSpPr>
          <p:spPr>
            <a:xfrm>
              <a:off x="672027"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42"/>
            <p:cNvSpPr/>
            <p:nvPr/>
          </p:nvSpPr>
          <p:spPr>
            <a:xfrm>
              <a:off x="791536"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42"/>
            <p:cNvSpPr/>
            <p:nvPr/>
          </p:nvSpPr>
          <p:spPr>
            <a:xfrm>
              <a:off x="911044"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42"/>
            <p:cNvSpPr/>
            <p:nvPr/>
          </p:nvSpPr>
          <p:spPr>
            <a:xfrm>
              <a:off x="1030552"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42"/>
            <p:cNvSpPr/>
            <p:nvPr/>
          </p:nvSpPr>
          <p:spPr>
            <a:xfrm>
              <a:off x="8201254"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1" name="Google Shape;21621;p42"/>
            <p:cNvSpPr/>
            <p:nvPr/>
          </p:nvSpPr>
          <p:spPr>
            <a:xfrm>
              <a:off x="8320767"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2" name="Google Shape;21622;p42"/>
            <p:cNvSpPr/>
            <p:nvPr/>
          </p:nvSpPr>
          <p:spPr>
            <a:xfrm>
              <a:off x="8440281"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42"/>
            <p:cNvSpPr/>
            <p:nvPr/>
          </p:nvSpPr>
          <p:spPr>
            <a:xfrm>
              <a:off x="8559794"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42"/>
            <p:cNvSpPr/>
            <p:nvPr/>
          </p:nvSpPr>
          <p:spPr>
            <a:xfrm>
              <a:off x="8679308"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42"/>
            <p:cNvSpPr/>
            <p:nvPr/>
          </p:nvSpPr>
          <p:spPr>
            <a:xfrm>
              <a:off x="8798821"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42"/>
            <p:cNvSpPr/>
            <p:nvPr/>
          </p:nvSpPr>
          <p:spPr>
            <a:xfrm>
              <a:off x="313503"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42"/>
            <p:cNvSpPr/>
            <p:nvPr/>
          </p:nvSpPr>
          <p:spPr>
            <a:xfrm>
              <a:off x="433011"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42"/>
            <p:cNvSpPr/>
            <p:nvPr/>
          </p:nvSpPr>
          <p:spPr>
            <a:xfrm>
              <a:off x="552519"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42"/>
            <p:cNvSpPr/>
            <p:nvPr/>
          </p:nvSpPr>
          <p:spPr>
            <a:xfrm>
              <a:off x="672027"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42"/>
            <p:cNvSpPr/>
            <p:nvPr/>
          </p:nvSpPr>
          <p:spPr>
            <a:xfrm>
              <a:off x="791536"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1" name="Google Shape;21631;p42"/>
            <p:cNvSpPr/>
            <p:nvPr/>
          </p:nvSpPr>
          <p:spPr>
            <a:xfrm>
              <a:off x="911044"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42"/>
            <p:cNvSpPr/>
            <p:nvPr/>
          </p:nvSpPr>
          <p:spPr>
            <a:xfrm>
              <a:off x="1030552"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42"/>
            <p:cNvSpPr/>
            <p:nvPr/>
          </p:nvSpPr>
          <p:spPr>
            <a:xfrm>
              <a:off x="8201254"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42"/>
            <p:cNvSpPr/>
            <p:nvPr/>
          </p:nvSpPr>
          <p:spPr>
            <a:xfrm>
              <a:off x="8320767"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5" name="Google Shape;21635;p42"/>
            <p:cNvSpPr/>
            <p:nvPr/>
          </p:nvSpPr>
          <p:spPr>
            <a:xfrm>
              <a:off x="8440281"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6" name="Google Shape;21636;p42"/>
            <p:cNvSpPr/>
            <p:nvPr/>
          </p:nvSpPr>
          <p:spPr>
            <a:xfrm>
              <a:off x="8559794"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7" name="Google Shape;21637;p42"/>
            <p:cNvSpPr/>
            <p:nvPr/>
          </p:nvSpPr>
          <p:spPr>
            <a:xfrm>
              <a:off x="8679308"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42"/>
            <p:cNvSpPr/>
            <p:nvPr/>
          </p:nvSpPr>
          <p:spPr>
            <a:xfrm>
              <a:off x="8798821"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9" name="Google Shape;21639;p42"/>
            <p:cNvSpPr/>
            <p:nvPr/>
          </p:nvSpPr>
          <p:spPr>
            <a:xfrm>
              <a:off x="313503"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0" name="Google Shape;21640;p42"/>
            <p:cNvSpPr/>
            <p:nvPr/>
          </p:nvSpPr>
          <p:spPr>
            <a:xfrm>
              <a:off x="433011"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1" name="Google Shape;21641;p42"/>
            <p:cNvSpPr/>
            <p:nvPr/>
          </p:nvSpPr>
          <p:spPr>
            <a:xfrm>
              <a:off x="552519"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42"/>
            <p:cNvSpPr/>
            <p:nvPr/>
          </p:nvSpPr>
          <p:spPr>
            <a:xfrm>
              <a:off x="672027"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42"/>
            <p:cNvSpPr/>
            <p:nvPr/>
          </p:nvSpPr>
          <p:spPr>
            <a:xfrm>
              <a:off x="791536"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4" name="Google Shape;21644;p42"/>
            <p:cNvSpPr/>
            <p:nvPr/>
          </p:nvSpPr>
          <p:spPr>
            <a:xfrm>
              <a:off x="911044"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42"/>
            <p:cNvSpPr/>
            <p:nvPr/>
          </p:nvSpPr>
          <p:spPr>
            <a:xfrm>
              <a:off x="1030552"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42"/>
            <p:cNvSpPr/>
            <p:nvPr/>
          </p:nvSpPr>
          <p:spPr>
            <a:xfrm>
              <a:off x="8201254"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42"/>
            <p:cNvSpPr/>
            <p:nvPr/>
          </p:nvSpPr>
          <p:spPr>
            <a:xfrm>
              <a:off x="8320767"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42"/>
            <p:cNvSpPr/>
            <p:nvPr/>
          </p:nvSpPr>
          <p:spPr>
            <a:xfrm>
              <a:off x="8440281"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42"/>
            <p:cNvSpPr/>
            <p:nvPr/>
          </p:nvSpPr>
          <p:spPr>
            <a:xfrm>
              <a:off x="8559794"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0" name="Google Shape;21650;p42"/>
            <p:cNvSpPr/>
            <p:nvPr/>
          </p:nvSpPr>
          <p:spPr>
            <a:xfrm>
              <a:off x="8679308"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1" name="Google Shape;21651;p42"/>
            <p:cNvSpPr/>
            <p:nvPr/>
          </p:nvSpPr>
          <p:spPr>
            <a:xfrm>
              <a:off x="8798821"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42"/>
            <p:cNvSpPr/>
            <p:nvPr/>
          </p:nvSpPr>
          <p:spPr>
            <a:xfrm>
              <a:off x="313503"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3" name="Google Shape;21653;p42"/>
            <p:cNvSpPr/>
            <p:nvPr/>
          </p:nvSpPr>
          <p:spPr>
            <a:xfrm>
              <a:off x="433011"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4" name="Google Shape;21654;p42"/>
            <p:cNvSpPr/>
            <p:nvPr/>
          </p:nvSpPr>
          <p:spPr>
            <a:xfrm>
              <a:off x="552519"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42"/>
            <p:cNvSpPr/>
            <p:nvPr/>
          </p:nvSpPr>
          <p:spPr>
            <a:xfrm>
              <a:off x="672027"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6" name="Google Shape;21656;p42"/>
            <p:cNvSpPr/>
            <p:nvPr/>
          </p:nvSpPr>
          <p:spPr>
            <a:xfrm>
              <a:off x="791536"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42"/>
            <p:cNvSpPr/>
            <p:nvPr/>
          </p:nvSpPr>
          <p:spPr>
            <a:xfrm>
              <a:off x="911044"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8" name="Google Shape;21658;p42"/>
            <p:cNvSpPr/>
            <p:nvPr/>
          </p:nvSpPr>
          <p:spPr>
            <a:xfrm>
              <a:off x="1030552"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9" name="Google Shape;21659;p42"/>
            <p:cNvSpPr/>
            <p:nvPr/>
          </p:nvSpPr>
          <p:spPr>
            <a:xfrm>
              <a:off x="8201254"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42"/>
            <p:cNvSpPr/>
            <p:nvPr/>
          </p:nvSpPr>
          <p:spPr>
            <a:xfrm>
              <a:off x="8320767"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1" name="Google Shape;21661;p42"/>
            <p:cNvSpPr/>
            <p:nvPr/>
          </p:nvSpPr>
          <p:spPr>
            <a:xfrm>
              <a:off x="8440281"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2" name="Google Shape;21662;p42"/>
            <p:cNvSpPr/>
            <p:nvPr/>
          </p:nvSpPr>
          <p:spPr>
            <a:xfrm>
              <a:off x="8559794"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3" name="Google Shape;21663;p42"/>
            <p:cNvSpPr/>
            <p:nvPr/>
          </p:nvSpPr>
          <p:spPr>
            <a:xfrm>
              <a:off x="8679308"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42"/>
            <p:cNvSpPr/>
            <p:nvPr/>
          </p:nvSpPr>
          <p:spPr>
            <a:xfrm>
              <a:off x="8798821"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42"/>
            <p:cNvSpPr/>
            <p:nvPr/>
          </p:nvSpPr>
          <p:spPr>
            <a:xfrm>
              <a:off x="313503"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42"/>
            <p:cNvSpPr/>
            <p:nvPr/>
          </p:nvSpPr>
          <p:spPr>
            <a:xfrm>
              <a:off x="433011"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7" name="Google Shape;21667;p42"/>
            <p:cNvSpPr/>
            <p:nvPr/>
          </p:nvSpPr>
          <p:spPr>
            <a:xfrm>
              <a:off x="552519"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8" name="Google Shape;21668;p42"/>
            <p:cNvSpPr/>
            <p:nvPr/>
          </p:nvSpPr>
          <p:spPr>
            <a:xfrm>
              <a:off x="672027"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42"/>
            <p:cNvSpPr/>
            <p:nvPr/>
          </p:nvSpPr>
          <p:spPr>
            <a:xfrm>
              <a:off x="791536"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0" name="Google Shape;21670;p42"/>
            <p:cNvSpPr/>
            <p:nvPr/>
          </p:nvSpPr>
          <p:spPr>
            <a:xfrm>
              <a:off x="911044"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42"/>
            <p:cNvSpPr/>
            <p:nvPr/>
          </p:nvSpPr>
          <p:spPr>
            <a:xfrm>
              <a:off x="1030552"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42"/>
            <p:cNvSpPr/>
            <p:nvPr/>
          </p:nvSpPr>
          <p:spPr>
            <a:xfrm>
              <a:off x="8201254"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42"/>
            <p:cNvSpPr/>
            <p:nvPr/>
          </p:nvSpPr>
          <p:spPr>
            <a:xfrm>
              <a:off x="8320767"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42"/>
            <p:cNvSpPr/>
            <p:nvPr/>
          </p:nvSpPr>
          <p:spPr>
            <a:xfrm>
              <a:off x="8440281"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42"/>
            <p:cNvSpPr/>
            <p:nvPr/>
          </p:nvSpPr>
          <p:spPr>
            <a:xfrm>
              <a:off x="8559794"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6" name="Google Shape;21676;p42"/>
            <p:cNvSpPr/>
            <p:nvPr/>
          </p:nvSpPr>
          <p:spPr>
            <a:xfrm>
              <a:off x="8679308"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7" name="Google Shape;21677;p42"/>
            <p:cNvSpPr/>
            <p:nvPr/>
          </p:nvSpPr>
          <p:spPr>
            <a:xfrm>
              <a:off x="8798821"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8" name="Google Shape;21678;p42"/>
            <p:cNvSpPr/>
            <p:nvPr/>
          </p:nvSpPr>
          <p:spPr>
            <a:xfrm>
              <a:off x="313503"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9" name="Google Shape;21679;p42"/>
            <p:cNvSpPr/>
            <p:nvPr/>
          </p:nvSpPr>
          <p:spPr>
            <a:xfrm>
              <a:off x="433011"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0" name="Google Shape;21680;p42"/>
            <p:cNvSpPr/>
            <p:nvPr/>
          </p:nvSpPr>
          <p:spPr>
            <a:xfrm>
              <a:off x="552519"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1" name="Google Shape;21681;p42"/>
            <p:cNvSpPr/>
            <p:nvPr/>
          </p:nvSpPr>
          <p:spPr>
            <a:xfrm>
              <a:off x="672027"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2" name="Google Shape;21682;p42"/>
            <p:cNvSpPr/>
            <p:nvPr/>
          </p:nvSpPr>
          <p:spPr>
            <a:xfrm>
              <a:off x="791536"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3" name="Google Shape;21683;p42"/>
            <p:cNvSpPr/>
            <p:nvPr/>
          </p:nvSpPr>
          <p:spPr>
            <a:xfrm>
              <a:off x="911044"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42"/>
            <p:cNvSpPr/>
            <p:nvPr/>
          </p:nvSpPr>
          <p:spPr>
            <a:xfrm>
              <a:off x="1030552"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42"/>
            <p:cNvSpPr/>
            <p:nvPr/>
          </p:nvSpPr>
          <p:spPr>
            <a:xfrm>
              <a:off x="8201254"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42"/>
            <p:cNvSpPr/>
            <p:nvPr/>
          </p:nvSpPr>
          <p:spPr>
            <a:xfrm>
              <a:off x="8320767"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42"/>
            <p:cNvSpPr/>
            <p:nvPr/>
          </p:nvSpPr>
          <p:spPr>
            <a:xfrm>
              <a:off x="8440281"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42"/>
            <p:cNvSpPr/>
            <p:nvPr/>
          </p:nvSpPr>
          <p:spPr>
            <a:xfrm>
              <a:off x="8559794"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42"/>
            <p:cNvSpPr/>
            <p:nvPr/>
          </p:nvSpPr>
          <p:spPr>
            <a:xfrm>
              <a:off x="8679308"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42"/>
            <p:cNvSpPr/>
            <p:nvPr/>
          </p:nvSpPr>
          <p:spPr>
            <a:xfrm>
              <a:off x="8798821"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42"/>
            <p:cNvSpPr/>
            <p:nvPr/>
          </p:nvSpPr>
          <p:spPr>
            <a:xfrm>
              <a:off x="313503"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42"/>
            <p:cNvSpPr/>
            <p:nvPr/>
          </p:nvSpPr>
          <p:spPr>
            <a:xfrm>
              <a:off x="433011"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42"/>
            <p:cNvSpPr/>
            <p:nvPr/>
          </p:nvSpPr>
          <p:spPr>
            <a:xfrm>
              <a:off x="552519"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4" name="Google Shape;21694;p42"/>
            <p:cNvSpPr/>
            <p:nvPr/>
          </p:nvSpPr>
          <p:spPr>
            <a:xfrm>
              <a:off x="672027"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5" name="Google Shape;21695;p42"/>
            <p:cNvSpPr/>
            <p:nvPr/>
          </p:nvSpPr>
          <p:spPr>
            <a:xfrm>
              <a:off x="791536"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42"/>
            <p:cNvSpPr/>
            <p:nvPr/>
          </p:nvSpPr>
          <p:spPr>
            <a:xfrm>
              <a:off x="911044"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42"/>
            <p:cNvSpPr/>
            <p:nvPr/>
          </p:nvSpPr>
          <p:spPr>
            <a:xfrm>
              <a:off x="1030552"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42"/>
            <p:cNvSpPr/>
            <p:nvPr/>
          </p:nvSpPr>
          <p:spPr>
            <a:xfrm>
              <a:off x="8201254"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42"/>
            <p:cNvSpPr/>
            <p:nvPr/>
          </p:nvSpPr>
          <p:spPr>
            <a:xfrm>
              <a:off x="8320767"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0" name="Google Shape;21700;p42"/>
            <p:cNvSpPr/>
            <p:nvPr/>
          </p:nvSpPr>
          <p:spPr>
            <a:xfrm>
              <a:off x="8440281"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42"/>
            <p:cNvSpPr/>
            <p:nvPr/>
          </p:nvSpPr>
          <p:spPr>
            <a:xfrm>
              <a:off x="8559794"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42"/>
            <p:cNvSpPr/>
            <p:nvPr/>
          </p:nvSpPr>
          <p:spPr>
            <a:xfrm>
              <a:off x="8679308"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42"/>
            <p:cNvSpPr/>
            <p:nvPr/>
          </p:nvSpPr>
          <p:spPr>
            <a:xfrm>
              <a:off x="8798821"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4" name="Google Shape;21704;p42"/>
            <p:cNvSpPr/>
            <p:nvPr/>
          </p:nvSpPr>
          <p:spPr>
            <a:xfrm>
              <a:off x="313503"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42"/>
            <p:cNvSpPr/>
            <p:nvPr/>
          </p:nvSpPr>
          <p:spPr>
            <a:xfrm>
              <a:off x="433011"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42"/>
            <p:cNvSpPr/>
            <p:nvPr/>
          </p:nvSpPr>
          <p:spPr>
            <a:xfrm>
              <a:off x="552519"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42"/>
            <p:cNvSpPr/>
            <p:nvPr/>
          </p:nvSpPr>
          <p:spPr>
            <a:xfrm>
              <a:off x="672027"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8" name="Google Shape;21708;p42"/>
            <p:cNvSpPr/>
            <p:nvPr/>
          </p:nvSpPr>
          <p:spPr>
            <a:xfrm>
              <a:off x="791536"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9" name="Google Shape;21709;p42"/>
            <p:cNvSpPr/>
            <p:nvPr/>
          </p:nvSpPr>
          <p:spPr>
            <a:xfrm>
              <a:off x="911044"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0" name="Google Shape;21710;p42"/>
            <p:cNvSpPr/>
            <p:nvPr/>
          </p:nvSpPr>
          <p:spPr>
            <a:xfrm>
              <a:off x="1030552"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1" name="Google Shape;21711;p42"/>
            <p:cNvSpPr/>
            <p:nvPr/>
          </p:nvSpPr>
          <p:spPr>
            <a:xfrm>
              <a:off x="8201254"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42"/>
            <p:cNvSpPr/>
            <p:nvPr/>
          </p:nvSpPr>
          <p:spPr>
            <a:xfrm>
              <a:off x="8320767"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3" name="Google Shape;21713;p42"/>
            <p:cNvSpPr/>
            <p:nvPr/>
          </p:nvSpPr>
          <p:spPr>
            <a:xfrm>
              <a:off x="8440281"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4" name="Google Shape;21714;p42"/>
            <p:cNvSpPr/>
            <p:nvPr/>
          </p:nvSpPr>
          <p:spPr>
            <a:xfrm>
              <a:off x="8559794"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42"/>
            <p:cNvSpPr/>
            <p:nvPr/>
          </p:nvSpPr>
          <p:spPr>
            <a:xfrm>
              <a:off x="8679308"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6" name="Google Shape;21716;p42"/>
            <p:cNvSpPr/>
            <p:nvPr/>
          </p:nvSpPr>
          <p:spPr>
            <a:xfrm>
              <a:off x="8798821"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7" name="Google Shape;21717;p42"/>
            <p:cNvSpPr/>
            <p:nvPr/>
          </p:nvSpPr>
          <p:spPr>
            <a:xfrm>
              <a:off x="313503"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8" name="Google Shape;21718;p42"/>
            <p:cNvSpPr/>
            <p:nvPr/>
          </p:nvSpPr>
          <p:spPr>
            <a:xfrm>
              <a:off x="433011"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9" name="Google Shape;21719;p42"/>
            <p:cNvSpPr/>
            <p:nvPr/>
          </p:nvSpPr>
          <p:spPr>
            <a:xfrm>
              <a:off x="552519"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0" name="Google Shape;21720;p42"/>
            <p:cNvSpPr/>
            <p:nvPr/>
          </p:nvSpPr>
          <p:spPr>
            <a:xfrm>
              <a:off x="672027"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1" name="Google Shape;21721;p42"/>
            <p:cNvSpPr/>
            <p:nvPr/>
          </p:nvSpPr>
          <p:spPr>
            <a:xfrm>
              <a:off x="791536"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2" name="Google Shape;21722;p42"/>
            <p:cNvSpPr/>
            <p:nvPr/>
          </p:nvSpPr>
          <p:spPr>
            <a:xfrm>
              <a:off x="911044"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42"/>
            <p:cNvSpPr/>
            <p:nvPr/>
          </p:nvSpPr>
          <p:spPr>
            <a:xfrm>
              <a:off x="1030552"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42"/>
            <p:cNvSpPr/>
            <p:nvPr/>
          </p:nvSpPr>
          <p:spPr>
            <a:xfrm>
              <a:off x="8201254"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42"/>
            <p:cNvSpPr/>
            <p:nvPr/>
          </p:nvSpPr>
          <p:spPr>
            <a:xfrm>
              <a:off x="8320767"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42"/>
            <p:cNvSpPr/>
            <p:nvPr/>
          </p:nvSpPr>
          <p:spPr>
            <a:xfrm>
              <a:off x="8440281"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42"/>
            <p:cNvSpPr/>
            <p:nvPr/>
          </p:nvSpPr>
          <p:spPr>
            <a:xfrm>
              <a:off x="8559794"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42"/>
            <p:cNvSpPr/>
            <p:nvPr/>
          </p:nvSpPr>
          <p:spPr>
            <a:xfrm>
              <a:off x="8679308"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9" name="Google Shape;21729;p42"/>
            <p:cNvSpPr/>
            <p:nvPr/>
          </p:nvSpPr>
          <p:spPr>
            <a:xfrm>
              <a:off x="8798821"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0" name="Google Shape;21730;p42"/>
            <p:cNvSpPr/>
            <p:nvPr/>
          </p:nvSpPr>
          <p:spPr>
            <a:xfrm>
              <a:off x="313503"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1" name="Google Shape;21731;p42"/>
            <p:cNvSpPr/>
            <p:nvPr/>
          </p:nvSpPr>
          <p:spPr>
            <a:xfrm>
              <a:off x="433011"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42"/>
            <p:cNvSpPr/>
            <p:nvPr/>
          </p:nvSpPr>
          <p:spPr>
            <a:xfrm>
              <a:off x="552519"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3" name="Google Shape;21733;p42"/>
            <p:cNvSpPr/>
            <p:nvPr/>
          </p:nvSpPr>
          <p:spPr>
            <a:xfrm>
              <a:off x="672027"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4" name="Google Shape;21734;p42"/>
            <p:cNvSpPr/>
            <p:nvPr/>
          </p:nvSpPr>
          <p:spPr>
            <a:xfrm>
              <a:off x="791536"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5" name="Google Shape;21735;p42"/>
            <p:cNvSpPr/>
            <p:nvPr/>
          </p:nvSpPr>
          <p:spPr>
            <a:xfrm>
              <a:off x="911044"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6" name="Google Shape;21736;p42"/>
            <p:cNvSpPr/>
            <p:nvPr/>
          </p:nvSpPr>
          <p:spPr>
            <a:xfrm>
              <a:off x="1030552"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7" name="Google Shape;21737;p42"/>
            <p:cNvSpPr/>
            <p:nvPr/>
          </p:nvSpPr>
          <p:spPr>
            <a:xfrm>
              <a:off x="8201254"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8" name="Google Shape;21738;p42"/>
            <p:cNvSpPr/>
            <p:nvPr/>
          </p:nvSpPr>
          <p:spPr>
            <a:xfrm>
              <a:off x="8320767"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9" name="Google Shape;21739;p42"/>
            <p:cNvSpPr/>
            <p:nvPr/>
          </p:nvSpPr>
          <p:spPr>
            <a:xfrm>
              <a:off x="8440281"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0" name="Google Shape;21740;p42"/>
            <p:cNvSpPr/>
            <p:nvPr/>
          </p:nvSpPr>
          <p:spPr>
            <a:xfrm>
              <a:off x="8559794"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42"/>
            <p:cNvSpPr/>
            <p:nvPr/>
          </p:nvSpPr>
          <p:spPr>
            <a:xfrm>
              <a:off x="8679308"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42"/>
            <p:cNvSpPr/>
            <p:nvPr/>
          </p:nvSpPr>
          <p:spPr>
            <a:xfrm>
              <a:off x="8798821"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3" name="Google Shape;21743;p42"/>
            <p:cNvSpPr/>
            <p:nvPr/>
          </p:nvSpPr>
          <p:spPr>
            <a:xfrm>
              <a:off x="313503"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4" name="Google Shape;21744;p42"/>
            <p:cNvSpPr/>
            <p:nvPr/>
          </p:nvSpPr>
          <p:spPr>
            <a:xfrm>
              <a:off x="433011"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5" name="Google Shape;21745;p42"/>
            <p:cNvSpPr/>
            <p:nvPr/>
          </p:nvSpPr>
          <p:spPr>
            <a:xfrm>
              <a:off x="552519"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6" name="Google Shape;21746;p42"/>
            <p:cNvSpPr/>
            <p:nvPr/>
          </p:nvSpPr>
          <p:spPr>
            <a:xfrm>
              <a:off x="672027"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42"/>
            <p:cNvSpPr/>
            <p:nvPr/>
          </p:nvSpPr>
          <p:spPr>
            <a:xfrm>
              <a:off x="791536"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42"/>
            <p:cNvSpPr/>
            <p:nvPr/>
          </p:nvSpPr>
          <p:spPr>
            <a:xfrm>
              <a:off x="911044"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9" name="Google Shape;21749;p42"/>
            <p:cNvSpPr/>
            <p:nvPr/>
          </p:nvSpPr>
          <p:spPr>
            <a:xfrm>
              <a:off x="1030552"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0" name="Google Shape;21750;p42"/>
            <p:cNvSpPr/>
            <p:nvPr/>
          </p:nvSpPr>
          <p:spPr>
            <a:xfrm>
              <a:off x="8201254"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1" name="Google Shape;21751;p42"/>
            <p:cNvSpPr/>
            <p:nvPr/>
          </p:nvSpPr>
          <p:spPr>
            <a:xfrm>
              <a:off x="8320767"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42"/>
            <p:cNvSpPr/>
            <p:nvPr/>
          </p:nvSpPr>
          <p:spPr>
            <a:xfrm>
              <a:off x="8440281"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3" name="Google Shape;21753;p42"/>
            <p:cNvSpPr/>
            <p:nvPr/>
          </p:nvSpPr>
          <p:spPr>
            <a:xfrm>
              <a:off x="8559794"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4" name="Google Shape;21754;p42"/>
            <p:cNvSpPr/>
            <p:nvPr/>
          </p:nvSpPr>
          <p:spPr>
            <a:xfrm>
              <a:off x="8679308"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5" name="Google Shape;21755;p42"/>
            <p:cNvSpPr/>
            <p:nvPr/>
          </p:nvSpPr>
          <p:spPr>
            <a:xfrm>
              <a:off x="8798821"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6" name="Google Shape;21756;p42"/>
            <p:cNvSpPr/>
            <p:nvPr/>
          </p:nvSpPr>
          <p:spPr>
            <a:xfrm>
              <a:off x="313503"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7" name="Google Shape;21757;p42"/>
            <p:cNvSpPr/>
            <p:nvPr/>
          </p:nvSpPr>
          <p:spPr>
            <a:xfrm>
              <a:off x="433011"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8" name="Google Shape;21758;p42"/>
            <p:cNvSpPr/>
            <p:nvPr/>
          </p:nvSpPr>
          <p:spPr>
            <a:xfrm>
              <a:off x="552519"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9" name="Google Shape;21759;p42"/>
            <p:cNvSpPr/>
            <p:nvPr/>
          </p:nvSpPr>
          <p:spPr>
            <a:xfrm>
              <a:off x="672027"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0" name="Google Shape;21760;p42"/>
            <p:cNvSpPr/>
            <p:nvPr/>
          </p:nvSpPr>
          <p:spPr>
            <a:xfrm>
              <a:off x="791536"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1" name="Google Shape;21761;p42"/>
            <p:cNvSpPr/>
            <p:nvPr/>
          </p:nvSpPr>
          <p:spPr>
            <a:xfrm>
              <a:off x="911044"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42"/>
            <p:cNvSpPr/>
            <p:nvPr/>
          </p:nvSpPr>
          <p:spPr>
            <a:xfrm>
              <a:off x="1030552"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42"/>
            <p:cNvSpPr/>
            <p:nvPr/>
          </p:nvSpPr>
          <p:spPr>
            <a:xfrm>
              <a:off x="8201254"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4" name="Google Shape;21764;p42"/>
            <p:cNvSpPr/>
            <p:nvPr/>
          </p:nvSpPr>
          <p:spPr>
            <a:xfrm>
              <a:off x="8320767"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5" name="Google Shape;21765;p42"/>
            <p:cNvSpPr/>
            <p:nvPr/>
          </p:nvSpPr>
          <p:spPr>
            <a:xfrm>
              <a:off x="8440281"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6" name="Google Shape;21766;p42"/>
            <p:cNvSpPr/>
            <p:nvPr/>
          </p:nvSpPr>
          <p:spPr>
            <a:xfrm>
              <a:off x="8559794"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42"/>
            <p:cNvSpPr/>
            <p:nvPr/>
          </p:nvSpPr>
          <p:spPr>
            <a:xfrm>
              <a:off x="8679308"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42"/>
            <p:cNvSpPr/>
            <p:nvPr/>
          </p:nvSpPr>
          <p:spPr>
            <a:xfrm>
              <a:off x="8798821"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42"/>
            <p:cNvSpPr/>
            <p:nvPr/>
          </p:nvSpPr>
          <p:spPr>
            <a:xfrm>
              <a:off x="313503"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0" name="Google Shape;21770;p42"/>
            <p:cNvSpPr/>
            <p:nvPr/>
          </p:nvSpPr>
          <p:spPr>
            <a:xfrm>
              <a:off x="433011"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1" name="Google Shape;21771;p42"/>
            <p:cNvSpPr/>
            <p:nvPr/>
          </p:nvSpPr>
          <p:spPr>
            <a:xfrm>
              <a:off x="552519"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2" name="Google Shape;21772;p42"/>
            <p:cNvSpPr/>
            <p:nvPr/>
          </p:nvSpPr>
          <p:spPr>
            <a:xfrm>
              <a:off x="672027"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42"/>
            <p:cNvSpPr/>
            <p:nvPr/>
          </p:nvSpPr>
          <p:spPr>
            <a:xfrm>
              <a:off x="791536"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4" name="Google Shape;21774;p42"/>
            <p:cNvSpPr/>
            <p:nvPr/>
          </p:nvSpPr>
          <p:spPr>
            <a:xfrm>
              <a:off x="911044"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5" name="Google Shape;21775;p42"/>
            <p:cNvSpPr/>
            <p:nvPr/>
          </p:nvSpPr>
          <p:spPr>
            <a:xfrm>
              <a:off x="1030552"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42"/>
            <p:cNvSpPr/>
            <p:nvPr/>
          </p:nvSpPr>
          <p:spPr>
            <a:xfrm>
              <a:off x="8201254"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42"/>
            <p:cNvSpPr/>
            <p:nvPr/>
          </p:nvSpPr>
          <p:spPr>
            <a:xfrm>
              <a:off x="8320767"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8" name="Google Shape;21778;p42"/>
            <p:cNvSpPr/>
            <p:nvPr/>
          </p:nvSpPr>
          <p:spPr>
            <a:xfrm>
              <a:off x="8440281"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9" name="Google Shape;21779;p42"/>
            <p:cNvSpPr/>
            <p:nvPr/>
          </p:nvSpPr>
          <p:spPr>
            <a:xfrm>
              <a:off x="8559794"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42"/>
            <p:cNvSpPr/>
            <p:nvPr/>
          </p:nvSpPr>
          <p:spPr>
            <a:xfrm>
              <a:off x="8679308"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1" name="Google Shape;21781;p42"/>
            <p:cNvSpPr/>
            <p:nvPr/>
          </p:nvSpPr>
          <p:spPr>
            <a:xfrm>
              <a:off x="8798821"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2" name="Google Shape;21782;p42"/>
            <p:cNvSpPr/>
            <p:nvPr/>
          </p:nvSpPr>
          <p:spPr>
            <a:xfrm>
              <a:off x="313503"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3" name="Google Shape;21783;p42"/>
            <p:cNvSpPr/>
            <p:nvPr/>
          </p:nvSpPr>
          <p:spPr>
            <a:xfrm>
              <a:off x="433011"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42"/>
            <p:cNvSpPr/>
            <p:nvPr/>
          </p:nvSpPr>
          <p:spPr>
            <a:xfrm>
              <a:off x="552519"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5" name="Google Shape;21785;p42"/>
            <p:cNvSpPr/>
            <p:nvPr/>
          </p:nvSpPr>
          <p:spPr>
            <a:xfrm>
              <a:off x="672027"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6" name="Google Shape;21786;p42"/>
            <p:cNvSpPr/>
            <p:nvPr/>
          </p:nvSpPr>
          <p:spPr>
            <a:xfrm>
              <a:off x="791536"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42"/>
            <p:cNvSpPr/>
            <p:nvPr/>
          </p:nvSpPr>
          <p:spPr>
            <a:xfrm>
              <a:off x="911044"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42"/>
            <p:cNvSpPr/>
            <p:nvPr/>
          </p:nvSpPr>
          <p:spPr>
            <a:xfrm>
              <a:off x="1030552"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9" name="Google Shape;21789;p42"/>
            <p:cNvSpPr/>
            <p:nvPr/>
          </p:nvSpPr>
          <p:spPr>
            <a:xfrm>
              <a:off x="8201254"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0" name="Google Shape;21790;p42"/>
            <p:cNvSpPr/>
            <p:nvPr/>
          </p:nvSpPr>
          <p:spPr>
            <a:xfrm>
              <a:off x="8320767"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42"/>
            <p:cNvSpPr/>
            <p:nvPr/>
          </p:nvSpPr>
          <p:spPr>
            <a:xfrm>
              <a:off x="8440281"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42"/>
            <p:cNvSpPr/>
            <p:nvPr/>
          </p:nvSpPr>
          <p:spPr>
            <a:xfrm>
              <a:off x="8559794"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42"/>
            <p:cNvSpPr/>
            <p:nvPr/>
          </p:nvSpPr>
          <p:spPr>
            <a:xfrm>
              <a:off x="8679308"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42"/>
            <p:cNvSpPr/>
            <p:nvPr/>
          </p:nvSpPr>
          <p:spPr>
            <a:xfrm>
              <a:off x="8798821"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42"/>
            <p:cNvSpPr/>
            <p:nvPr/>
          </p:nvSpPr>
          <p:spPr>
            <a:xfrm>
              <a:off x="313503"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6" name="Google Shape;21796;p42"/>
            <p:cNvSpPr/>
            <p:nvPr/>
          </p:nvSpPr>
          <p:spPr>
            <a:xfrm>
              <a:off x="433011"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7" name="Google Shape;21797;p42"/>
            <p:cNvSpPr/>
            <p:nvPr/>
          </p:nvSpPr>
          <p:spPr>
            <a:xfrm>
              <a:off x="552519"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8" name="Google Shape;21798;p42"/>
            <p:cNvSpPr/>
            <p:nvPr/>
          </p:nvSpPr>
          <p:spPr>
            <a:xfrm>
              <a:off x="672027"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42"/>
            <p:cNvSpPr/>
            <p:nvPr/>
          </p:nvSpPr>
          <p:spPr>
            <a:xfrm>
              <a:off x="791536"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42"/>
            <p:cNvSpPr/>
            <p:nvPr/>
          </p:nvSpPr>
          <p:spPr>
            <a:xfrm>
              <a:off x="911044"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42"/>
            <p:cNvSpPr/>
            <p:nvPr/>
          </p:nvSpPr>
          <p:spPr>
            <a:xfrm>
              <a:off x="1030552"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42"/>
            <p:cNvSpPr/>
            <p:nvPr/>
          </p:nvSpPr>
          <p:spPr>
            <a:xfrm>
              <a:off x="8201254"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3" name="Google Shape;21803;p42"/>
            <p:cNvSpPr/>
            <p:nvPr/>
          </p:nvSpPr>
          <p:spPr>
            <a:xfrm>
              <a:off x="8320767"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4" name="Google Shape;21804;p42"/>
            <p:cNvSpPr/>
            <p:nvPr/>
          </p:nvSpPr>
          <p:spPr>
            <a:xfrm>
              <a:off x="8440281"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42"/>
            <p:cNvSpPr/>
            <p:nvPr/>
          </p:nvSpPr>
          <p:spPr>
            <a:xfrm>
              <a:off x="8559794"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42"/>
            <p:cNvSpPr/>
            <p:nvPr/>
          </p:nvSpPr>
          <p:spPr>
            <a:xfrm>
              <a:off x="8679308"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7" name="Google Shape;21807;p42"/>
            <p:cNvSpPr/>
            <p:nvPr/>
          </p:nvSpPr>
          <p:spPr>
            <a:xfrm>
              <a:off x="8798821"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8" name="Google Shape;21808;p42"/>
            <p:cNvSpPr/>
            <p:nvPr/>
          </p:nvSpPr>
          <p:spPr>
            <a:xfrm>
              <a:off x="313503"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42"/>
            <p:cNvSpPr/>
            <p:nvPr/>
          </p:nvSpPr>
          <p:spPr>
            <a:xfrm>
              <a:off x="433011"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42"/>
            <p:cNvSpPr/>
            <p:nvPr/>
          </p:nvSpPr>
          <p:spPr>
            <a:xfrm>
              <a:off x="552519"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42"/>
            <p:cNvSpPr/>
            <p:nvPr/>
          </p:nvSpPr>
          <p:spPr>
            <a:xfrm>
              <a:off x="672027"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42"/>
            <p:cNvSpPr/>
            <p:nvPr/>
          </p:nvSpPr>
          <p:spPr>
            <a:xfrm>
              <a:off x="791536"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3" name="Google Shape;21813;p42"/>
            <p:cNvSpPr/>
            <p:nvPr/>
          </p:nvSpPr>
          <p:spPr>
            <a:xfrm>
              <a:off x="911044"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4" name="Google Shape;21814;p42"/>
            <p:cNvSpPr/>
            <p:nvPr/>
          </p:nvSpPr>
          <p:spPr>
            <a:xfrm>
              <a:off x="1030552"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5" name="Google Shape;21815;p42"/>
            <p:cNvSpPr/>
            <p:nvPr/>
          </p:nvSpPr>
          <p:spPr>
            <a:xfrm>
              <a:off x="8201254"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6" name="Google Shape;21816;p42"/>
            <p:cNvSpPr/>
            <p:nvPr/>
          </p:nvSpPr>
          <p:spPr>
            <a:xfrm>
              <a:off x="8320767"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42"/>
            <p:cNvSpPr/>
            <p:nvPr/>
          </p:nvSpPr>
          <p:spPr>
            <a:xfrm>
              <a:off x="8440281"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42"/>
            <p:cNvSpPr/>
            <p:nvPr/>
          </p:nvSpPr>
          <p:spPr>
            <a:xfrm>
              <a:off x="8559794"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42"/>
            <p:cNvSpPr/>
            <p:nvPr/>
          </p:nvSpPr>
          <p:spPr>
            <a:xfrm>
              <a:off x="8679308"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0" name="Google Shape;21820;p42"/>
            <p:cNvSpPr/>
            <p:nvPr/>
          </p:nvSpPr>
          <p:spPr>
            <a:xfrm>
              <a:off x="8798821"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1" name="Google Shape;21821;p42"/>
            <p:cNvSpPr/>
            <p:nvPr/>
          </p:nvSpPr>
          <p:spPr>
            <a:xfrm>
              <a:off x="313503"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2" name="Google Shape;21822;p42"/>
            <p:cNvSpPr/>
            <p:nvPr/>
          </p:nvSpPr>
          <p:spPr>
            <a:xfrm>
              <a:off x="433011"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3" name="Google Shape;21823;p42"/>
            <p:cNvSpPr/>
            <p:nvPr/>
          </p:nvSpPr>
          <p:spPr>
            <a:xfrm>
              <a:off x="552519"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42"/>
            <p:cNvSpPr/>
            <p:nvPr/>
          </p:nvSpPr>
          <p:spPr>
            <a:xfrm>
              <a:off x="672027"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42"/>
            <p:cNvSpPr/>
            <p:nvPr/>
          </p:nvSpPr>
          <p:spPr>
            <a:xfrm>
              <a:off x="791536"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6" name="Google Shape;21826;p42"/>
            <p:cNvSpPr/>
            <p:nvPr/>
          </p:nvSpPr>
          <p:spPr>
            <a:xfrm>
              <a:off x="911044"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7" name="Google Shape;21827;p42"/>
            <p:cNvSpPr/>
            <p:nvPr/>
          </p:nvSpPr>
          <p:spPr>
            <a:xfrm>
              <a:off x="1030552"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8" name="Google Shape;21828;p42"/>
            <p:cNvSpPr/>
            <p:nvPr/>
          </p:nvSpPr>
          <p:spPr>
            <a:xfrm>
              <a:off x="8201254"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42"/>
            <p:cNvSpPr/>
            <p:nvPr/>
          </p:nvSpPr>
          <p:spPr>
            <a:xfrm>
              <a:off x="8320767"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42"/>
            <p:cNvSpPr/>
            <p:nvPr/>
          </p:nvSpPr>
          <p:spPr>
            <a:xfrm>
              <a:off x="8440281"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42"/>
            <p:cNvSpPr/>
            <p:nvPr/>
          </p:nvSpPr>
          <p:spPr>
            <a:xfrm>
              <a:off x="8559794"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42"/>
            <p:cNvSpPr/>
            <p:nvPr/>
          </p:nvSpPr>
          <p:spPr>
            <a:xfrm>
              <a:off x="8679308"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42"/>
            <p:cNvSpPr/>
            <p:nvPr/>
          </p:nvSpPr>
          <p:spPr>
            <a:xfrm>
              <a:off x="8798821"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42"/>
            <p:cNvSpPr/>
            <p:nvPr/>
          </p:nvSpPr>
          <p:spPr>
            <a:xfrm>
              <a:off x="313503"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5" name="Google Shape;21835;p42"/>
            <p:cNvSpPr/>
            <p:nvPr/>
          </p:nvSpPr>
          <p:spPr>
            <a:xfrm>
              <a:off x="433011"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6" name="Google Shape;21836;p42"/>
            <p:cNvSpPr/>
            <p:nvPr/>
          </p:nvSpPr>
          <p:spPr>
            <a:xfrm>
              <a:off x="552519"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42"/>
            <p:cNvSpPr/>
            <p:nvPr/>
          </p:nvSpPr>
          <p:spPr>
            <a:xfrm>
              <a:off x="672027"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8" name="Google Shape;21838;p42"/>
            <p:cNvSpPr/>
            <p:nvPr/>
          </p:nvSpPr>
          <p:spPr>
            <a:xfrm>
              <a:off x="791536"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9" name="Google Shape;21839;p42"/>
            <p:cNvSpPr/>
            <p:nvPr/>
          </p:nvSpPr>
          <p:spPr>
            <a:xfrm>
              <a:off x="911044"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0" name="Google Shape;21840;p42"/>
            <p:cNvSpPr/>
            <p:nvPr/>
          </p:nvSpPr>
          <p:spPr>
            <a:xfrm>
              <a:off x="1030552"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1" name="Google Shape;21841;p42"/>
            <p:cNvSpPr/>
            <p:nvPr/>
          </p:nvSpPr>
          <p:spPr>
            <a:xfrm>
              <a:off x="8201254"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2" name="Google Shape;21842;p42"/>
            <p:cNvSpPr/>
            <p:nvPr/>
          </p:nvSpPr>
          <p:spPr>
            <a:xfrm>
              <a:off x="8320767"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3" name="Google Shape;21843;p42"/>
            <p:cNvSpPr/>
            <p:nvPr/>
          </p:nvSpPr>
          <p:spPr>
            <a:xfrm>
              <a:off x="8440281"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42"/>
            <p:cNvSpPr/>
            <p:nvPr/>
          </p:nvSpPr>
          <p:spPr>
            <a:xfrm>
              <a:off x="8559794"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42"/>
            <p:cNvSpPr/>
            <p:nvPr/>
          </p:nvSpPr>
          <p:spPr>
            <a:xfrm>
              <a:off x="8679308"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6" name="Google Shape;21846;p42"/>
            <p:cNvSpPr/>
            <p:nvPr/>
          </p:nvSpPr>
          <p:spPr>
            <a:xfrm>
              <a:off x="8798821"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7" name="Google Shape;21847;p42"/>
            <p:cNvSpPr/>
            <p:nvPr/>
          </p:nvSpPr>
          <p:spPr>
            <a:xfrm>
              <a:off x="313503"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8" name="Google Shape;21848;p42"/>
            <p:cNvSpPr/>
            <p:nvPr/>
          </p:nvSpPr>
          <p:spPr>
            <a:xfrm>
              <a:off x="433011"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42"/>
            <p:cNvSpPr/>
            <p:nvPr/>
          </p:nvSpPr>
          <p:spPr>
            <a:xfrm>
              <a:off x="552519"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0" name="Google Shape;21850;p42"/>
            <p:cNvSpPr/>
            <p:nvPr/>
          </p:nvSpPr>
          <p:spPr>
            <a:xfrm>
              <a:off x="672027"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1" name="Google Shape;21851;p42"/>
            <p:cNvSpPr/>
            <p:nvPr/>
          </p:nvSpPr>
          <p:spPr>
            <a:xfrm>
              <a:off x="791536"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2" name="Google Shape;21852;p42"/>
            <p:cNvSpPr/>
            <p:nvPr/>
          </p:nvSpPr>
          <p:spPr>
            <a:xfrm>
              <a:off x="911044"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3" name="Google Shape;21853;p42"/>
            <p:cNvSpPr/>
            <p:nvPr/>
          </p:nvSpPr>
          <p:spPr>
            <a:xfrm>
              <a:off x="1030552"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4" name="Google Shape;21854;p42"/>
            <p:cNvSpPr/>
            <p:nvPr/>
          </p:nvSpPr>
          <p:spPr>
            <a:xfrm>
              <a:off x="8201254"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5" name="Google Shape;21855;p42"/>
            <p:cNvSpPr/>
            <p:nvPr/>
          </p:nvSpPr>
          <p:spPr>
            <a:xfrm>
              <a:off x="8320767"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6" name="Google Shape;21856;p42"/>
            <p:cNvSpPr/>
            <p:nvPr/>
          </p:nvSpPr>
          <p:spPr>
            <a:xfrm>
              <a:off x="8440281"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7" name="Google Shape;21857;p42"/>
            <p:cNvSpPr/>
            <p:nvPr/>
          </p:nvSpPr>
          <p:spPr>
            <a:xfrm>
              <a:off x="8559794"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8" name="Google Shape;21858;p42"/>
            <p:cNvSpPr/>
            <p:nvPr/>
          </p:nvSpPr>
          <p:spPr>
            <a:xfrm>
              <a:off x="8679308"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9" name="Google Shape;21859;p42"/>
            <p:cNvSpPr/>
            <p:nvPr/>
          </p:nvSpPr>
          <p:spPr>
            <a:xfrm>
              <a:off x="8798821"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0" name="Google Shape;21860;p42"/>
            <p:cNvSpPr/>
            <p:nvPr/>
          </p:nvSpPr>
          <p:spPr>
            <a:xfrm>
              <a:off x="313503"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1" name="Google Shape;21861;p42"/>
            <p:cNvSpPr/>
            <p:nvPr/>
          </p:nvSpPr>
          <p:spPr>
            <a:xfrm>
              <a:off x="433011"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2" name="Google Shape;21862;p42"/>
            <p:cNvSpPr/>
            <p:nvPr/>
          </p:nvSpPr>
          <p:spPr>
            <a:xfrm>
              <a:off x="552519"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3" name="Google Shape;21863;p42"/>
            <p:cNvSpPr/>
            <p:nvPr/>
          </p:nvSpPr>
          <p:spPr>
            <a:xfrm>
              <a:off x="672027"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4" name="Google Shape;21864;p42"/>
            <p:cNvSpPr/>
            <p:nvPr/>
          </p:nvSpPr>
          <p:spPr>
            <a:xfrm>
              <a:off x="791536"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5" name="Google Shape;21865;p42"/>
            <p:cNvSpPr/>
            <p:nvPr/>
          </p:nvSpPr>
          <p:spPr>
            <a:xfrm>
              <a:off x="911044"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6" name="Google Shape;21866;p42"/>
            <p:cNvSpPr/>
            <p:nvPr/>
          </p:nvSpPr>
          <p:spPr>
            <a:xfrm>
              <a:off x="1030552"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7" name="Google Shape;21867;p42"/>
            <p:cNvSpPr/>
            <p:nvPr/>
          </p:nvSpPr>
          <p:spPr>
            <a:xfrm>
              <a:off x="8201254"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8" name="Google Shape;21868;p42"/>
            <p:cNvSpPr/>
            <p:nvPr/>
          </p:nvSpPr>
          <p:spPr>
            <a:xfrm>
              <a:off x="8320767"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9" name="Google Shape;21869;p42"/>
            <p:cNvSpPr/>
            <p:nvPr/>
          </p:nvSpPr>
          <p:spPr>
            <a:xfrm>
              <a:off x="8440281"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0" name="Google Shape;21870;p42"/>
            <p:cNvSpPr/>
            <p:nvPr/>
          </p:nvSpPr>
          <p:spPr>
            <a:xfrm>
              <a:off x="8559794"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1" name="Google Shape;21871;p42"/>
            <p:cNvSpPr/>
            <p:nvPr/>
          </p:nvSpPr>
          <p:spPr>
            <a:xfrm>
              <a:off x="8679308"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2" name="Google Shape;21872;p42"/>
            <p:cNvSpPr/>
            <p:nvPr/>
          </p:nvSpPr>
          <p:spPr>
            <a:xfrm>
              <a:off x="8798821"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3" name="Google Shape;21873;p42"/>
            <p:cNvSpPr/>
            <p:nvPr/>
          </p:nvSpPr>
          <p:spPr>
            <a:xfrm>
              <a:off x="313503"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4" name="Google Shape;21874;p42"/>
            <p:cNvSpPr/>
            <p:nvPr/>
          </p:nvSpPr>
          <p:spPr>
            <a:xfrm>
              <a:off x="433011"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5" name="Google Shape;21875;p42"/>
            <p:cNvSpPr/>
            <p:nvPr/>
          </p:nvSpPr>
          <p:spPr>
            <a:xfrm>
              <a:off x="552519"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6" name="Google Shape;21876;p42"/>
            <p:cNvSpPr/>
            <p:nvPr/>
          </p:nvSpPr>
          <p:spPr>
            <a:xfrm>
              <a:off x="672027"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7" name="Google Shape;21877;p42"/>
            <p:cNvSpPr/>
            <p:nvPr/>
          </p:nvSpPr>
          <p:spPr>
            <a:xfrm>
              <a:off x="791536"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8" name="Google Shape;21878;p42"/>
            <p:cNvSpPr/>
            <p:nvPr/>
          </p:nvSpPr>
          <p:spPr>
            <a:xfrm>
              <a:off x="911044"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9" name="Google Shape;21879;p42"/>
            <p:cNvSpPr/>
            <p:nvPr/>
          </p:nvSpPr>
          <p:spPr>
            <a:xfrm>
              <a:off x="1030552"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0" name="Google Shape;21880;p42"/>
            <p:cNvSpPr/>
            <p:nvPr/>
          </p:nvSpPr>
          <p:spPr>
            <a:xfrm>
              <a:off x="8201254"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1" name="Google Shape;21881;p42"/>
            <p:cNvSpPr/>
            <p:nvPr/>
          </p:nvSpPr>
          <p:spPr>
            <a:xfrm>
              <a:off x="8320767"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2" name="Google Shape;21882;p42"/>
            <p:cNvSpPr/>
            <p:nvPr/>
          </p:nvSpPr>
          <p:spPr>
            <a:xfrm>
              <a:off x="8440281"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3" name="Google Shape;21883;p42"/>
            <p:cNvSpPr/>
            <p:nvPr/>
          </p:nvSpPr>
          <p:spPr>
            <a:xfrm>
              <a:off x="8559794"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4" name="Google Shape;21884;p42"/>
            <p:cNvSpPr/>
            <p:nvPr/>
          </p:nvSpPr>
          <p:spPr>
            <a:xfrm>
              <a:off x="8679308"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5" name="Google Shape;21885;p42"/>
            <p:cNvSpPr/>
            <p:nvPr/>
          </p:nvSpPr>
          <p:spPr>
            <a:xfrm>
              <a:off x="8798821"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6" name="Google Shape;21886;p42"/>
            <p:cNvSpPr/>
            <p:nvPr/>
          </p:nvSpPr>
          <p:spPr>
            <a:xfrm>
              <a:off x="313503"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7" name="Google Shape;21887;p42"/>
            <p:cNvSpPr/>
            <p:nvPr/>
          </p:nvSpPr>
          <p:spPr>
            <a:xfrm>
              <a:off x="433011"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8" name="Google Shape;21888;p42"/>
            <p:cNvSpPr/>
            <p:nvPr/>
          </p:nvSpPr>
          <p:spPr>
            <a:xfrm>
              <a:off x="552519"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9" name="Google Shape;21889;p42"/>
            <p:cNvSpPr/>
            <p:nvPr/>
          </p:nvSpPr>
          <p:spPr>
            <a:xfrm>
              <a:off x="672027"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0" name="Google Shape;21890;p42"/>
            <p:cNvSpPr/>
            <p:nvPr/>
          </p:nvSpPr>
          <p:spPr>
            <a:xfrm>
              <a:off x="791536"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1" name="Google Shape;21891;p42"/>
            <p:cNvSpPr/>
            <p:nvPr/>
          </p:nvSpPr>
          <p:spPr>
            <a:xfrm>
              <a:off x="911044"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2" name="Google Shape;21892;p42"/>
            <p:cNvSpPr/>
            <p:nvPr/>
          </p:nvSpPr>
          <p:spPr>
            <a:xfrm>
              <a:off x="1030552"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3" name="Google Shape;21893;p42"/>
            <p:cNvSpPr/>
            <p:nvPr/>
          </p:nvSpPr>
          <p:spPr>
            <a:xfrm>
              <a:off x="8201254"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4" name="Google Shape;21894;p42"/>
            <p:cNvSpPr/>
            <p:nvPr/>
          </p:nvSpPr>
          <p:spPr>
            <a:xfrm>
              <a:off x="8320767"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5" name="Google Shape;21895;p42"/>
            <p:cNvSpPr/>
            <p:nvPr/>
          </p:nvSpPr>
          <p:spPr>
            <a:xfrm>
              <a:off x="8440281"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6" name="Google Shape;21896;p42"/>
            <p:cNvSpPr/>
            <p:nvPr/>
          </p:nvSpPr>
          <p:spPr>
            <a:xfrm>
              <a:off x="8559794"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7" name="Google Shape;21897;p42"/>
            <p:cNvSpPr/>
            <p:nvPr/>
          </p:nvSpPr>
          <p:spPr>
            <a:xfrm>
              <a:off x="8679308"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8" name="Google Shape;21898;p42"/>
            <p:cNvSpPr/>
            <p:nvPr/>
          </p:nvSpPr>
          <p:spPr>
            <a:xfrm>
              <a:off x="8798821"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9" name="Google Shape;21899;p42"/>
            <p:cNvSpPr/>
            <p:nvPr/>
          </p:nvSpPr>
          <p:spPr>
            <a:xfrm>
              <a:off x="313503"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0" name="Google Shape;21900;p42"/>
            <p:cNvSpPr/>
            <p:nvPr/>
          </p:nvSpPr>
          <p:spPr>
            <a:xfrm>
              <a:off x="433011"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1" name="Google Shape;21901;p42"/>
            <p:cNvSpPr/>
            <p:nvPr/>
          </p:nvSpPr>
          <p:spPr>
            <a:xfrm>
              <a:off x="552519"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2" name="Google Shape;21902;p42"/>
            <p:cNvSpPr/>
            <p:nvPr/>
          </p:nvSpPr>
          <p:spPr>
            <a:xfrm>
              <a:off x="672027"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3" name="Google Shape;21903;p42"/>
            <p:cNvSpPr/>
            <p:nvPr/>
          </p:nvSpPr>
          <p:spPr>
            <a:xfrm>
              <a:off x="791536"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4" name="Google Shape;21904;p42"/>
            <p:cNvSpPr/>
            <p:nvPr/>
          </p:nvSpPr>
          <p:spPr>
            <a:xfrm>
              <a:off x="911044"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5" name="Google Shape;21905;p42"/>
            <p:cNvSpPr/>
            <p:nvPr/>
          </p:nvSpPr>
          <p:spPr>
            <a:xfrm>
              <a:off x="1030552"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6" name="Google Shape;21906;p42"/>
            <p:cNvSpPr/>
            <p:nvPr/>
          </p:nvSpPr>
          <p:spPr>
            <a:xfrm>
              <a:off x="8201254"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7" name="Google Shape;21907;p42"/>
            <p:cNvSpPr/>
            <p:nvPr/>
          </p:nvSpPr>
          <p:spPr>
            <a:xfrm>
              <a:off x="8320767"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8" name="Google Shape;21908;p42"/>
            <p:cNvSpPr/>
            <p:nvPr/>
          </p:nvSpPr>
          <p:spPr>
            <a:xfrm>
              <a:off x="8440281"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9" name="Google Shape;21909;p42"/>
            <p:cNvSpPr/>
            <p:nvPr/>
          </p:nvSpPr>
          <p:spPr>
            <a:xfrm>
              <a:off x="8559794"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0" name="Google Shape;21910;p42"/>
            <p:cNvSpPr/>
            <p:nvPr/>
          </p:nvSpPr>
          <p:spPr>
            <a:xfrm>
              <a:off x="8679308"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1" name="Google Shape;21911;p42"/>
            <p:cNvSpPr/>
            <p:nvPr/>
          </p:nvSpPr>
          <p:spPr>
            <a:xfrm>
              <a:off x="8798821"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2" name="Google Shape;21912;p42"/>
            <p:cNvSpPr/>
            <p:nvPr/>
          </p:nvSpPr>
          <p:spPr>
            <a:xfrm>
              <a:off x="313503"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3" name="Google Shape;21913;p42"/>
            <p:cNvSpPr/>
            <p:nvPr/>
          </p:nvSpPr>
          <p:spPr>
            <a:xfrm>
              <a:off x="433011"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4" name="Google Shape;21914;p42"/>
            <p:cNvSpPr/>
            <p:nvPr/>
          </p:nvSpPr>
          <p:spPr>
            <a:xfrm>
              <a:off x="552519"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5" name="Google Shape;21915;p42"/>
            <p:cNvSpPr/>
            <p:nvPr/>
          </p:nvSpPr>
          <p:spPr>
            <a:xfrm>
              <a:off x="672027"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6" name="Google Shape;21916;p42"/>
            <p:cNvSpPr/>
            <p:nvPr/>
          </p:nvSpPr>
          <p:spPr>
            <a:xfrm>
              <a:off x="791536"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7" name="Google Shape;21917;p42"/>
            <p:cNvSpPr/>
            <p:nvPr/>
          </p:nvSpPr>
          <p:spPr>
            <a:xfrm>
              <a:off x="911044"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8" name="Google Shape;21918;p42"/>
            <p:cNvSpPr/>
            <p:nvPr/>
          </p:nvSpPr>
          <p:spPr>
            <a:xfrm>
              <a:off x="1030552"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9" name="Google Shape;21919;p42"/>
            <p:cNvSpPr/>
            <p:nvPr/>
          </p:nvSpPr>
          <p:spPr>
            <a:xfrm>
              <a:off x="8201254"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0" name="Google Shape;21920;p42"/>
            <p:cNvSpPr/>
            <p:nvPr/>
          </p:nvSpPr>
          <p:spPr>
            <a:xfrm>
              <a:off x="8320767"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1" name="Google Shape;21921;p42"/>
            <p:cNvSpPr/>
            <p:nvPr/>
          </p:nvSpPr>
          <p:spPr>
            <a:xfrm>
              <a:off x="8440281"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2" name="Google Shape;21922;p42"/>
            <p:cNvSpPr/>
            <p:nvPr/>
          </p:nvSpPr>
          <p:spPr>
            <a:xfrm>
              <a:off x="8559794"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3" name="Google Shape;21923;p42"/>
            <p:cNvSpPr/>
            <p:nvPr/>
          </p:nvSpPr>
          <p:spPr>
            <a:xfrm>
              <a:off x="8679308"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4" name="Google Shape;21924;p42"/>
            <p:cNvSpPr/>
            <p:nvPr/>
          </p:nvSpPr>
          <p:spPr>
            <a:xfrm>
              <a:off x="8798821"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5" name="Google Shape;21925;p42"/>
            <p:cNvSpPr/>
            <p:nvPr/>
          </p:nvSpPr>
          <p:spPr>
            <a:xfrm>
              <a:off x="313503"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6" name="Google Shape;21926;p42"/>
            <p:cNvSpPr/>
            <p:nvPr/>
          </p:nvSpPr>
          <p:spPr>
            <a:xfrm>
              <a:off x="433011"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7" name="Google Shape;21927;p42"/>
            <p:cNvSpPr/>
            <p:nvPr/>
          </p:nvSpPr>
          <p:spPr>
            <a:xfrm>
              <a:off x="552519"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8" name="Google Shape;21928;p42"/>
            <p:cNvSpPr/>
            <p:nvPr/>
          </p:nvSpPr>
          <p:spPr>
            <a:xfrm>
              <a:off x="672027"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9" name="Google Shape;21929;p42"/>
            <p:cNvSpPr/>
            <p:nvPr/>
          </p:nvSpPr>
          <p:spPr>
            <a:xfrm>
              <a:off x="791536"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0" name="Google Shape;21930;p42"/>
            <p:cNvSpPr/>
            <p:nvPr/>
          </p:nvSpPr>
          <p:spPr>
            <a:xfrm>
              <a:off x="911044"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1" name="Google Shape;21931;p42"/>
            <p:cNvSpPr/>
            <p:nvPr/>
          </p:nvSpPr>
          <p:spPr>
            <a:xfrm>
              <a:off x="1030552"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2" name="Google Shape;21932;p42"/>
            <p:cNvSpPr/>
            <p:nvPr/>
          </p:nvSpPr>
          <p:spPr>
            <a:xfrm>
              <a:off x="8201254"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3" name="Google Shape;21933;p42"/>
            <p:cNvSpPr/>
            <p:nvPr/>
          </p:nvSpPr>
          <p:spPr>
            <a:xfrm>
              <a:off x="8320767"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4" name="Google Shape;21934;p42"/>
            <p:cNvSpPr/>
            <p:nvPr/>
          </p:nvSpPr>
          <p:spPr>
            <a:xfrm>
              <a:off x="8440281"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5" name="Google Shape;21935;p42"/>
            <p:cNvSpPr/>
            <p:nvPr/>
          </p:nvSpPr>
          <p:spPr>
            <a:xfrm>
              <a:off x="8559794"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6" name="Google Shape;21936;p42"/>
            <p:cNvSpPr/>
            <p:nvPr/>
          </p:nvSpPr>
          <p:spPr>
            <a:xfrm>
              <a:off x="8679308"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7" name="Google Shape;21937;p42"/>
            <p:cNvSpPr/>
            <p:nvPr/>
          </p:nvSpPr>
          <p:spPr>
            <a:xfrm>
              <a:off x="8798821"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8" name="Google Shape;21938;p42"/>
            <p:cNvSpPr/>
            <p:nvPr/>
          </p:nvSpPr>
          <p:spPr>
            <a:xfrm>
              <a:off x="313503"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9" name="Google Shape;21939;p42"/>
            <p:cNvSpPr/>
            <p:nvPr/>
          </p:nvSpPr>
          <p:spPr>
            <a:xfrm>
              <a:off x="433011"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0" name="Google Shape;21940;p42"/>
            <p:cNvSpPr/>
            <p:nvPr/>
          </p:nvSpPr>
          <p:spPr>
            <a:xfrm>
              <a:off x="552519"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1" name="Google Shape;21941;p42"/>
            <p:cNvSpPr/>
            <p:nvPr/>
          </p:nvSpPr>
          <p:spPr>
            <a:xfrm>
              <a:off x="672027"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2" name="Google Shape;21942;p42"/>
            <p:cNvSpPr/>
            <p:nvPr/>
          </p:nvSpPr>
          <p:spPr>
            <a:xfrm>
              <a:off x="791536"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3" name="Google Shape;21943;p42"/>
            <p:cNvSpPr/>
            <p:nvPr/>
          </p:nvSpPr>
          <p:spPr>
            <a:xfrm>
              <a:off x="911044"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4" name="Google Shape;21944;p42"/>
            <p:cNvSpPr/>
            <p:nvPr/>
          </p:nvSpPr>
          <p:spPr>
            <a:xfrm>
              <a:off x="1030552"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5" name="Google Shape;21945;p42"/>
            <p:cNvSpPr/>
            <p:nvPr/>
          </p:nvSpPr>
          <p:spPr>
            <a:xfrm>
              <a:off x="8201254"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6" name="Google Shape;21946;p42"/>
            <p:cNvSpPr/>
            <p:nvPr/>
          </p:nvSpPr>
          <p:spPr>
            <a:xfrm>
              <a:off x="8320767"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7" name="Google Shape;21947;p42"/>
            <p:cNvSpPr/>
            <p:nvPr/>
          </p:nvSpPr>
          <p:spPr>
            <a:xfrm>
              <a:off x="8440281"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8" name="Google Shape;21948;p42"/>
            <p:cNvSpPr/>
            <p:nvPr/>
          </p:nvSpPr>
          <p:spPr>
            <a:xfrm>
              <a:off x="8559794"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9" name="Google Shape;21949;p42"/>
            <p:cNvSpPr/>
            <p:nvPr/>
          </p:nvSpPr>
          <p:spPr>
            <a:xfrm>
              <a:off x="8679308"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0" name="Google Shape;21950;p42"/>
            <p:cNvSpPr/>
            <p:nvPr/>
          </p:nvSpPr>
          <p:spPr>
            <a:xfrm>
              <a:off x="8798821"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1" name="Google Shape;21951;p42"/>
            <p:cNvSpPr/>
            <p:nvPr/>
          </p:nvSpPr>
          <p:spPr>
            <a:xfrm>
              <a:off x="313503"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2" name="Google Shape;21952;p42"/>
            <p:cNvSpPr/>
            <p:nvPr/>
          </p:nvSpPr>
          <p:spPr>
            <a:xfrm>
              <a:off x="433011"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3" name="Google Shape;21953;p42"/>
            <p:cNvSpPr/>
            <p:nvPr/>
          </p:nvSpPr>
          <p:spPr>
            <a:xfrm>
              <a:off x="552519"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4" name="Google Shape;21954;p42"/>
            <p:cNvSpPr/>
            <p:nvPr/>
          </p:nvSpPr>
          <p:spPr>
            <a:xfrm>
              <a:off x="672027"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5" name="Google Shape;21955;p42"/>
            <p:cNvSpPr/>
            <p:nvPr/>
          </p:nvSpPr>
          <p:spPr>
            <a:xfrm>
              <a:off x="791536"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6" name="Google Shape;21956;p42"/>
            <p:cNvSpPr/>
            <p:nvPr/>
          </p:nvSpPr>
          <p:spPr>
            <a:xfrm>
              <a:off x="911044"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7" name="Google Shape;21957;p42"/>
            <p:cNvSpPr/>
            <p:nvPr/>
          </p:nvSpPr>
          <p:spPr>
            <a:xfrm>
              <a:off x="1030552"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8" name="Google Shape;21958;p42"/>
            <p:cNvSpPr/>
            <p:nvPr/>
          </p:nvSpPr>
          <p:spPr>
            <a:xfrm>
              <a:off x="8201254"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9" name="Google Shape;21959;p42"/>
            <p:cNvSpPr/>
            <p:nvPr/>
          </p:nvSpPr>
          <p:spPr>
            <a:xfrm>
              <a:off x="8320767"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0" name="Google Shape;21960;p42"/>
            <p:cNvSpPr/>
            <p:nvPr/>
          </p:nvSpPr>
          <p:spPr>
            <a:xfrm>
              <a:off x="8440281"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1" name="Google Shape;21961;p42"/>
            <p:cNvSpPr/>
            <p:nvPr/>
          </p:nvSpPr>
          <p:spPr>
            <a:xfrm>
              <a:off x="8559794"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2" name="Google Shape;21962;p42"/>
            <p:cNvSpPr/>
            <p:nvPr/>
          </p:nvSpPr>
          <p:spPr>
            <a:xfrm>
              <a:off x="8679308"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3" name="Google Shape;21963;p42"/>
            <p:cNvSpPr/>
            <p:nvPr/>
          </p:nvSpPr>
          <p:spPr>
            <a:xfrm>
              <a:off x="8798821"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4" name="Google Shape;21964;p42"/>
          <p:cNvGrpSpPr/>
          <p:nvPr/>
        </p:nvGrpSpPr>
        <p:grpSpPr>
          <a:xfrm>
            <a:off x="8320098" y="4866112"/>
            <a:ext cx="510133" cy="78484"/>
            <a:chOff x="3521300" y="154525"/>
            <a:chExt cx="1256175" cy="193500"/>
          </a:xfrm>
        </p:grpSpPr>
        <p:sp>
          <p:nvSpPr>
            <p:cNvPr id="21965" name="Google Shape;21965;p42"/>
            <p:cNvSpPr/>
            <p:nvPr/>
          </p:nvSpPr>
          <p:spPr>
            <a:xfrm>
              <a:off x="3521300"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6" name="Google Shape;21966;p42"/>
            <p:cNvSpPr/>
            <p:nvPr/>
          </p:nvSpPr>
          <p:spPr>
            <a:xfrm>
              <a:off x="3875525"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7" name="Google Shape;21967;p42"/>
            <p:cNvSpPr/>
            <p:nvPr/>
          </p:nvSpPr>
          <p:spPr>
            <a:xfrm>
              <a:off x="4229750"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8" name="Google Shape;21968;p42"/>
            <p:cNvSpPr/>
            <p:nvPr/>
          </p:nvSpPr>
          <p:spPr>
            <a:xfrm>
              <a:off x="4583975"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69" name="Google Shape;21969;p42"/>
          <p:cNvSpPr txBox="1"/>
          <p:nvPr/>
        </p:nvSpPr>
        <p:spPr>
          <a:xfrm>
            <a:off x="2280950" y="3872100"/>
            <a:ext cx="4589100" cy="3657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300"/>
              </a:spcBef>
              <a:spcAft>
                <a:spcPts val="0"/>
              </a:spcAft>
              <a:buNone/>
            </a:pPr>
            <a:r>
              <a:rPr lang="en" sz="1200">
                <a:solidFill>
                  <a:schemeClr val="dk1"/>
                </a:solidFill>
                <a:latin typeface="Barlow"/>
                <a:ea typeface="Barlow"/>
                <a:cs typeface="Barlow"/>
                <a:sym typeface="Barlow"/>
              </a:rPr>
              <a:t>CREDITS: This presentation template was created by </a:t>
            </a:r>
            <a:r>
              <a:rPr lang="en" sz="1200" b="1">
                <a:solidFill>
                  <a:schemeClr val="dk1"/>
                </a:solidFill>
                <a:uFill>
                  <a:noFill/>
                </a:u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200">
                <a:solidFill>
                  <a:schemeClr val="dk1"/>
                </a:solidFill>
                <a:latin typeface="Barlow"/>
                <a:ea typeface="Barlow"/>
                <a:cs typeface="Barlow"/>
                <a:sym typeface="Barlow"/>
              </a:rPr>
              <a:t>, and includes icons by </a:t>
            </a:r>
            <a:r>
              <a:rPr lang="en" sz="1200" b="1">
                <a:solidFill>
                  <a:schemeClr val="dk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200">
                <a:solidFill>
                  <a:schemeClr val="dk1"/>
                </a:solidFill>
                <a:latin typeface="Barlow"/>
                <a:ea typeface="Barlow"/>
                <a:cs typeface="Barlow"/>
                <a:sym typeface="Barlow"/>
              </a:rPr>
              <a:t>, and infographics &amp; images by </a:t>
            </a:r>
            <a:r>
              <a:rPr lang="en" sz="1200" b="1">
                <a:solidFill>
                  <a:schemeClr val="dk1"/>
                </a:solidFill>
                <a:uFill>
                  <a:noFill/>
                </a:u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endParaRPr sz="1200" b="1">
              <a:solidFill>
                <a:schemeClr val="dk1"/>
              </a:solidFill>
              <a:latin typeface="Barlow"/>
              <a:ea typeface="Barlow"/>
              <a:cs typeface="Barlow"/>
              <a:sym typeface="Barlow"/>
            </a:endParaRPr>
          </a:p>
        </p:txBody>
      </p:sp>
      <p:sp>
        <p:nvSpPr>
          <p:cNvPr id="21970" name="Google Shape;21970;p42"/>
          <p:cNvSpPr txBox="1">
            <a:spLocks noGrp="1"/>
          </p:cNvSpPr>
          <p:nvPr>
            <p:ph type="subTitle" idx="1"/>
          </p:nvPr>
        </p:nvSpPr>
        <p:spPr>
          <a:xfrm>
            <a:off x="2425075" y="1537800"/>
            <a:ext cx="4293900" cy="1280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
  <p:cSld name="BLANK_1_1_1_1_1_1_1_2">
    <p:spTree>
      <p:nvGrpSpPr>
        <p:cNvPr id="1" name="Shape 21971"/>
        <p:cNvGrpSpPr/>
        <p:nvPr/>
      </p:nvGrpSpPr>
      <p:grpSpPr>
        <a:xfrm>
          <a:off x="0" y="0"/>
          <a:ext cx="0" cy="0"/>
          <a:chOff x="0" y="0"/>
          <a:chExt cx="0" cy="0"/>
        </a:xfrm>
      </p:grpSpPr>
      <p:grpSp>
        <p:nvGrpSpPr>
          <p:cNvPr id="21972" name="Google Shape;21972;p43"/>
          <p:cNvGrpSpPr/>
          <p:nvPr/>
        </p:nvGrpSpPr>
        <p:grpSpPr>
          <a:xfrm>
            <a:off x="313503" y="540001"/>
            <a:ext cx="8516808" cy="4063556"/>
            <a:chOff x="109200" y="76206"/>
            <a:chExt cx="8925600" cy="4258600"/>
          </a:xfrm>
        </p:grpSpPr>
        <p:grpSp>
          <p:nvGrpSpPr>
            <p:cNvPr id="21973" name="Google Shape;21973;p43"/>
            <p:cNvGrpSpPr/>
            <p:nvPr/>
          </p:nvGrpSpPr>
          <p:grpSpPr>
            <a:xfrm>
              <a:off x="109200" y="76206"/>
              <a:ext cx="8925600" cy="33000"/>
              <a:chOff x="76200" y="76206"/>
              <a:chExt cx="8925600" cy="33000"/>
            </a:xfrm>
          </p:grpSpPr>
          <p:sp>
            <p:nvSpPr>
              <p:cNvPr id="21974" name="Google Shape;21974;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5" name="Google Shape;21975;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6" name="Google Shape;21976;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7" name="Google Shape;21977;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8" name="Google Shape;21978;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9" name="Google Shape;21979;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0" name="Google Shape;21980;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1" name="Google Shape;21981;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2" name="Google Shape;21982;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3" name="Google Shape;21983;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4" name="Google Shape;21984;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5" name="Google Shape;21985;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6" name="Google Shape;21986;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7" name="Google Shape;21987;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8" name="Google Shape;21988;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9" name="Google Shape;21989;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0" name="Google Shape;21990;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1" name="Google Shape;21991;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2" name="Google Shape;21992;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3" name="Google Shape;21993;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4" name="Google Shape;21994;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5" name="Google Shape;21995;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6" name="Google Shape;21996;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7" name="Google Shape;21997;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8" name="Google Shape;21998;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9" name="Google Shape;21999;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0" name="Google Shape;22000;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1" name="Google Shape;22001;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2" name="Google Shape;22002;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3" name="Google Shape;22003;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4" name="Google Shape;22004;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5" name="Google Shape;22005;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6" name="Google Shape;22006;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7" name="Google Shape;22007;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8" name="Google Shape;22008;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9" name="Google Shape;22009;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0" name="Google Shape;22010;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1" name="Google Shape;22011;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2" name="Google Shape;22012;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3" name="Google Shape;22013;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4" name="Google Shape;22014;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5" name="Google Shape;22015;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6" name="Google Shape;22016;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7" name="Google Shape;22017;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8" name="Google Shape;22018;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9" name="Google Shape;22019;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0" name="Google Shape;22020;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1" name="Google Shape;22021;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2" name="Google Shape;22022;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3" name="Google Shape;22023;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4" name="Google Shape;22024;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5" name="Google Shape;22025;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6" name="Google Shape;22026;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7" name="Google Shape;22027;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8" name="Google Shape;22028;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9" name="Google Shape;22029;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0" name="Google Shape;22030;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1" name="Google Shape;22031;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2" name="Google Shape;22032;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3" name="Google Shape;22033;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4" name="Google Shape;22034;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5" name="Google Shape;22035;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6" name="Google Shape;22036;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7" name="Google Shape;22037;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8" name="Google Shape;22038;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9" name="Google Shape;22039;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0" name="Google Shape;22040;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1" name="Google Shape;22041;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2" name="Google Shape;22042;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3" name="Google Shape;22043;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4" name="Google Shape;22044;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5" name="Google Shape;22045;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6" name="Google Shape;22046;p43"/>
            <p:cNvGrpSpPr/>
            <p:nvPr/>
          </p:nvGrpSpPr>
          <p:grpSpPr>
            <a:xfrm>
              <a:off x="109200" y="187406"/>
              <a:ext cx="8925600" cy="33000"/>
              <a:chOff x="76200" y="76206"/>
              <a:chExt cx="8925600" cy="33000"/>
            </a:xfrm>
          </p:grpSpPr>
          <p:sp>
            <p:nvSpPr>
              <p:cNvPr id="22047" name="Google Shape;22047;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8" name="Google Shape;22048;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9" name="Google Shape;22049;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0" name="Google Shape;22050;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1" name="Google Shape;22051;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2" name="Google Shape;22052;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3" name="Google Shape;22053;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4" name="Google Shape;22054;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5" name="Google Shape;22055;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6" name="Google Shape;22056;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7" name="Google Shape;22057;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8" name="Google Shape;22058;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9" name="Google Shape;22059;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0" name="Google Shape;22060;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1" name="Google Shape;22061;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2" name="Google Shape;22062;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3" name="Google Shape;22063;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4" name="Google Shape;22064;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5" name="Google Shape;22065;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6" name="Google Shape;22066;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7" name="Google Shape;22067;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8" name="Google Shape;22068;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9" name="Google Shape;22069;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0" name="Google Shape;22070;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1" name="Google Shape;22071;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2" name="Google Shape;22072;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3" name="Google Shape;22073;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4" name="Google Shape;22074;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5" name="Google Shape;22075;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6" name="Google Shape;22076;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7" name="Google Shape;22077;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8" name="Google Shape;22078;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9" name="Google Shape;22079;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0" name="Google Shape;22080;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1" name="Google Shape;22081;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2" name="Google Shape;22082;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3" name="Google Shape;22083;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4" name="Google Shape;22084;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5" name="Google Shape;22085;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6" name="Google Shape;22086;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7" name="Google Shape;22087;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8" name="Google Shape;22088;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9" name="Google Shape;22089;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0" name="Google Shape;22090;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1" name="Google Shape;22091;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2" name="Google Shape;22092;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3" name="Google Shape;22093;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4" name="Google Shape;22094;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5" name="Google Shape;22095;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6" name="Google Shape;22096;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7" name="Google Shape;22097;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8" name="Google Shape;22098;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9" name="Google Shape;22099;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0" name="Google Shape;22100;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1" name="Google Shape;22101;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2" name="Google Shape;22102;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3" name="Google Shape;22103;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4" name="Google Shape;22104;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5" name="Google Shape;22105;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6" name="Google Shape;22106;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7" name="Google Shape;22107;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8" name="Google Shape;22108;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9" name="Google Shape;22109;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0" name="Google Shape;22110;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1" name="Google Shape;22111;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2" name="Google Shape;22112;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3" name="Google Shape;22113;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4" name="Google Shape;22114;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5" name="Google Shape;22115;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6" name="Google Shape;22116;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7" name="Google Shape;22117;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8" name="Google Shape;22118;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9" name="Google Shape;22119;p43"/>
            <p:cNvGrpSpPr/>
            <p:nvPr/>
          </p:nvGrpSpPr>
          <p:grpSpPr>
            <a:xfrm>
              <a:off x="109200" y="298606"/>
              <a:ext cx="8925600" cy="33000"/>
              <a:chOff x="76200" y="76206"/>
              <a:chExt cx="8925600" cy="33000"/>
            </a:xfrm>
          </p:grpSpPr>
          <p:sp>
            <p:nvSpPr>
              <p:cNvPr id="22120" name="Google Shape;22120;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1" name="Google Shape;22121;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2" name="Google Shape;22122;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3" name="Google Shape;22123;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4" name="Google Shape;22124;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5" name="Google Shape;22125;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6" name="Google Shape;22126;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7" name="Google Shape;22127;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8" name="Google Shape;22128;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9" name="Google Shape;22129;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0" name="Google Shape;22130;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1" name="Google Shape;22131;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2" name="Google Shape;22132;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3" name="Google Shape;22133;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4" name="Google Shape;22134;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5" name="Google Shape;22135;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6" name="Google Shape;22136;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7" name="Google Shape;22137;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8" name="Google Shape;22138;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9" name="Google Shape;22139;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0" name="Google Shape;22140;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1" name="Google Shape;22141;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2" name="Google Shape;22142;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3" name="Google Shape;22143;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4" name="Google Shape;22144;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5" name="Google Shape;22145;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6" name="Google Shape;22146;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7" name="Google Shape;22147;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8" name="Google Shape;22148;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9" name="Google Shape;22149;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0" name="Google Shape;22150;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1" name="Google Shape;22151;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2" name="Google Shape;22152;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3" name="Google Shape;22153;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4" name="Google Shape;22154;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5" name="Google Shape;22155;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6" name="Google Shape;22156;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7" name="Google Shape;22157;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8" name="Google Shape;22158;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9" name="Google Shape;22159;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0" name="Google Shape;22160;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1" name="Google Shape;22161;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2" name="Google Shape;22162;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3" name="Google Shape;22163;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4" name="Google Shape;22164;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5" name="Google Shape;22165;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6" name="Google Shape;22166;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7" name="Google Shape;22167;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8" name="Google Shape;22168;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9" name="Google Shape;22169;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0" name="Google Shape;22170;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1" name="Google Shape;22171;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2" name="Google Shape;22172;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3" name="Google Shape;22173;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4" name="Google Shape;22174;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5" name="Google Shape;22175;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6" name="Google Shape;22176;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7" name="Google Shape;22177;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8" name="Google Shape;22178;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9" name="Google Shape;22179;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0" name="Google Shape;22180;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1" name="Google Shape;22181;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2" name="Google Shape;22182;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3" name="Google Shape;22183;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4" name="Google Shape;22184;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5" name="Google Shape;22185;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6" name="Google Shape;22186;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7" name="Google Shape;22187;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8" name="Google Shape;22188;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9" name="Google Shape;22189;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0" name="Google Shape;22190;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1" name="Google Shape;22191;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92" name="Google Shape;22192;p43"/>
            <p:cNvGrpSpPr/>
            <p:nvPr/>
          </p:nvGrpSpPr>
          <p:grpSpPr>
            <a:xfrm>
              <a:off x="109200" y="409806"/>
              <a:ext cx="8925600" cy="33000"/>
              <a:chOff x="76200" y="76206"/>
              <a:chExt cx="8925600" cy="33000"/>
            </a:xfrm>
          </p:grpSpPr>
          <p:sp>
            <p:nvSpPr>
              <p:cNvPr id="22193" name="Google Shape;22193;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4" name="Google Shape;22194;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5" name="Google Shape;22195;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6" name="Google Shape;22196;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7" name="Google Shape;22197;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8" name="Google Shape;22198;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9" name="Google Shape;22199;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0" name="Google Shape;22200;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1" name="Google Shape;22201;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2" name="Google Shape;22202;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3" name="Google Shape;22203;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4" name="Google Shape;22204;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5" name="Google Shape;22205;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6" name="Google Shape;22206;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7" name="Google Shape;22207;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8" name="Google Shape;22208;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9" name="Google Shape;22209;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0" name="Google Shape;22210;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1" name="Google Shape;22211;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2" name="Google Shape;22212;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3" name="Google Shape;22213;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4" name="Google Shape;22214;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5" name="Google Shape;22215;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6" name="Google Shape;22216;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7" name="Google Shape;22217;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8" name="Google Shape;22218;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9" name="Google Shape;22219;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0" name="Google Shape;22220;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1" name="Google Shape;22221;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2" name="Google Shape;22222;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3" name="Google Shape;22223;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4" name="Google Shape;22224;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5" name="Google Shape;22225;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6" name="Google Shape;22226;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7" name="Google Shape;22227;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8" name="Google Shape;22228;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9" name="Google Shape;22229;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0" name="Google Shape;22230;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1" name="Google Shape;22231;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2" name="Google Shape;22232;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3" name="Google Shape;22233;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4" name="Google Shape;22234;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5" name="Google Shape;22235;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6" name="Google Shape;22236;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7" name="Google Shape;22237;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8" name="Google Shape;22238;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9" name="Google Shape;22239;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0" name="Google Shape;22240;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1" name="Google Shape;22241;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2" name="Google Shape;22242;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3" name="Google Shape;22243;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4" name="Google Shape;22244;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5" name="Google Shape;22245;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6" name="Google Shape;22246;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7" name="Google Shape;22247;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8" name="Google Shape;22248;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9" name="Google Shape;22249;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0" name="Google Shape;22250;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1" name="Google Shape;22251;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2" name="Google Shape;22252;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3" name="Google Shape;22253;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4" name="Google Shape;22254;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5" name="Google Shape;22255;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6" name="Google Shape;22256;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7" name="Google Shape;22257;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8" name="Google Shape;22258;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9" name="Google Shape;22259;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0" name="Google Shape;22260;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1" name="Google Shape;22261;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2" name="Google Shape;22262;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3" name="Google Shape;22263;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4" name="Google Shape;22264;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65" name="Google Shape;22265;p43"/>
            <p:cNvGrpSpPr/>
            <p:nvPr/>
          </p:nvGrpSpPr>
          <p:grpSpPr>
            <a:xfrm>
              <a:off x="109200" y="521006"/>
              <a:ext cx="8925600" cy="33000"/>
              <a:chOff x="76200" y="76206"/>
              <a:chExt cx="8925600" cy="33000"/>
            </a:xfrm>
          </p:grpSpPr>
          <p:sp>
            <p:nvSpPr>
              <p:cNvPr id="22266" name="Google Shape;22266;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7" name="Google Shape;22267;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8" name="Google Shape;22268;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9" name="Google Shape;22269;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0" name="Google Shape;22270;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1" name="Google Shape;22271;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2" name="Google Shape;22272;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3" name="Google Shape;22273;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4" name="Google Shape;22274;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5" name="Google Shape;22275;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6" name="Google Shape;22276;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7" name="Google Shape;22277;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8" name="Google Shape;22278;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9" name="Google Shape;22279;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0" name="Google Shape;22280;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1" name="Google Shape;22281;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2" name="Google Shape;22282;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3" name="Google Shape;22283;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4" name="Google Shape;22284;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5" name="Google Shape;22285;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6" name="Google Shape;22286;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7" name="Google Shape;22287;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8" name="Google Shape;22288;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9" name="Google Shape;22289;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0" name="Google Shape;22290;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1" name="Google Shape;22291;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2" name="Google Shape;22292;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3" name="Google Shape;22293;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4" name="Google Shape;22294;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5" name="Google Shape;22295;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6" name="Google Shape;22296;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7" name="Google Shape;22297;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8" name="Google Shape;22298;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9" name="Google Shape;22299;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0" name="Google Shape;22300;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1" name="Google Shape;22301;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2" name="Google Shape;22302;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3" name="Google Shape;22303;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4" name="Google Shape;22304;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5" name="Google Shape;22305;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6" name="Google Shape;22306;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7" name="Google Shape;22307;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8" name="Google Shape;22308;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9" name="Google Shape;22309;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0" name="Google Shape;22310;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1" name="Google Shape;22311;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2" name="Google Shape;22312;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3" name="Google Shape;22313;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4" name="Google Shape;22314;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5" name="Google Shape;22315;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6" name="Google Shape;22316;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7" name="Google Shape;22317;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8" name="Google Shape;22318;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9" name="Google Shape;22319;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0" name="Google Shape;22320;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1" name="Google Shape;22321;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2" name="Google Shape;22322;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3" name="Google Shape;22323;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4" name="Google Shape;22324;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5" name="Google Shape;22325;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6" name="Google Shape;22326;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7" name="Google Shape;22327;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8" name="Google Shape;22328;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9" name="Google Shape;22329;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0" name="Google Shape;22330;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1" name="Google Shape;22331;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2" name="Google Shape;22332;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3" name="Google Shape;22333;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4" name="Google Shape;22334;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5" name="Google Shape;22335;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6" name="Google Shape;22336;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7" name="Google Shape;22337;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8" name="Google Shape;22338;p43"/>
            <p:cNvGrpSpPr/>
            <p:nvPr/>
          </p:nvGrpSpPr>
          <p:grpSpPr>
            <a:xfrm>
              <a:off x="109200" y="632206"/>
              <a:ext cx="8925600" cy="33000"/>
              <a:chOff x="76200" y="76206"/>
              <a:chExt cx="8925600" cy="33000"/>
            </a:xfrm>
          </p:grpSpPr>
          <p:sp>
            <p:nvSpPr>
              <p:cNvPr id="22339" name="Google Shape;22339;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0" name="Google Shape;22340;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1" name="Google Shape;22341;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2" name="Google Shape;22342;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3" name="Google Shape;22343;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4" name="Google Shape;22344;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5" name="Google Shape;22345;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6" name="Google Shape;22346;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7" name="Google Shape;22347;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8" name="Google Shape;22348;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9" name="Google Shape;22349;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0" name="Google Shape;22350;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1" name="Google Shape;22351;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2" name="Google Shape;22352;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3" name="Google Shape;22353;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4" name="Google Shape;22354;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5" name="Google Shape;22355;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6" name="Google Shape;22356;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7" name="Google Shape;22357;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8" name="Google Shape;22358;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9" name="Google Shape;22359;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0" name="Google Shape;22360;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1" name="Google Shape;22361;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2" name="Google Shape;22362;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3" name="Google Shape;22363;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4" name="Google Shape;22364;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5" name="Google Shape;22365;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6" name="Google Shape;22366;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7" name="Google Shape;22367;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8" name="Google Shape;22368;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9" name="Google Shape;22369;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0" name="Google Shape;22370;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1" name="Google Shape;22371;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2" name="Google Shape;22372;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3" name="Google Shape;22373;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4" name="Google Shape;22374;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5" name="Google Shape;22375;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6" name="Google Shape;22376;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7" name="Google Shape;22377;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8" name="Google Shape;22378;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9" name="Google Shape;22379;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0" name="Google Shape;22380;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1" name="Google Shape;22381;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2" name="Google Shape;22382;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3" name="Google Shape;22383;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4" name="Google Shape;22384;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5" name="Google Shape;22385;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6" name="Google Shape;22386;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7" name="Google Shape;22387;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8" name="Google Shape;22388;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9" name="Google Shape;22389;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0" name="Google Shape;22390;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1" name="Google Shape;22391;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2" name="Google Shape;22392;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3" name="Google Shape;22393;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4" name="Google Shape;22394;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5" name="Google Shape;22395;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6" name="Google Shape;22396;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7" name="Google Shape;22397;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8" name="Google Shape;22398;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9" name="Google Shape;22399;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0" name="Google Shape;22400;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1" name="Google Shape;22401;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2" name="Google Shape;22402;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3" name="Google Shape;22403;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4" name="Google Shape;22404;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5" name="Google Shape;22405;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6" name="Google Shape;22406;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7" name="Google Shape;22407;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8" name="Google Shape;22408;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9" name="Google Shape;22409;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0" name="Google Shape;22410;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11" name="Google Shape;22411;p43"/>
            <p:cNvGrpSpPr/>
            <p:nvPr/>
          </p:nvGrpSpPr>
          <p:grpSpPr>
            <a:xfrm>
              <a:off x="109200" y="743406"/>
              <a:ext cx="8925600" cy="33000"/>
              <a:chOff x="76200" y="76206"/>
              <a:chExt cx="8925600" cy="33000"/>
            </a:xfrm>
          </p:grpSpPr>
          <p:sp>
            <p:nvSpPr>
              <p:cNvPr id="22412" name="Google Shape;22412;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3" name="Google Shape;22413;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4" name="Google Shape;22414;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5" name="Google Shape;22415;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6" name="Google Shape;22416;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7" name="Google Shape;22417;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8" name="Google Shape;22418;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9" name="Google Shape;22419;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0" name="Google Shape;22420;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1" name="Google Shape;22421;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2" name="Google Shape;22422;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3" name="Google Shape;22423;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4" name="Google Shape;22424;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5" name="Google Shape;22425;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6" name="Google Shape;22426;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7" name="Google Shape;22427;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8" name="Google Shape;22428;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9" name="Google Shape;22429;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0" name="Google Shape;22430;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1" name="Google Shape;22431;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2" name="Google Shape;22432;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3" name="Google Shape;22433;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4" name="Google Shape;22434;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5" name="Google Shape;22435;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6" name="Google Shape;22436;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7" name="Google Shape;22437;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8" name="Google Shape;22438;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9" name="Google Shape;22439;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0" name="Google Shape;22440;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1" name="Google Shape;22441;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2" name="Google Shape;22442;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3" name="Google Shape;22443;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4" name="Google Shape;22444;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5" name="Google Shape;22445;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6" name="Google Shape;22446;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7" name="Google Shape;22447;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8" name="Google Shape;22448;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9" name="Google Shape;22449;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0" name="Google Shape;22450;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1" name="Google Shape;22451;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2" name="Google Shape;22452;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3" name="Google Shape;22453;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4" name="Google Shape;22454;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5" name="Google Shape;22455;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6" name="Google Shape;22456;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7" name="Google Shape;22457;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8" name="Google Shape;22458;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9" name="Google Shape;22459;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0" name="Google Shape;22460;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1" name="Google Shape;22461;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2" name="Google Shape;22462;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3" name="Google Shape;22463;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4" name="Google Shape;22464;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5" name="Google Shape;22465;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6" name="Google Shape;22466;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7" name="Google Shape;22467;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8" name="Google Shape;22468;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9" name="Google Shape;22469;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0" name="Google Shape;22470;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1" name="Google Shape;22471;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2" name="Google Shape;22472;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3" name="Google Shape;22473;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4" name="Google Shape;22474;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5" name="Google Shape;22475;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6" name="Google Shape;22476;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7" name="Google Shape;22477;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8" name="Google Shape;22478;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9" name="Google Shape;22479;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0" name="Google Shape;22480;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1" name="Google Shape;22481;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2" name="Google Shape;22482;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3" name="Google Shape;22483;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4" name="Google Shape;22484;p43"/>
            <p:cNvGrpSpPr/>
            <p:nvPr/>
          </p:nvGrpSpPr>
          <p:grpSpPr>
            <a:xfrm>
              <a:off x="109200" y="854606"/>
              <a:ext cx="8925600" cy="33000"/>
              <a:chOff x="76200" y="76206"/>
              <a:chExt cx="8925600" cy="33000"/>
            </a:xfrm>
          </p:grpSpPr>
          <p:sp>
            <p:nvSpPr>
              <p:cNvPr id="22485" name="Google Shape;22485;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6" name="Google Shape;22486;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7" name="Google Shape;22487;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8" name="Google Shape;22488;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9" name="Google Shape;22489;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0" name="Google Shape;22490;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1" name="Google Shape;22491;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2" name="Google Shape;22492;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3" name="Google Shape;22493;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4" name="Google Shape;22494;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5" name="Google Shape;22495;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6" name="Google Shape;22496;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7" name="Google Shape;22497;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8" name="Google Shape;22498;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9" name="Google Shape;22499;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0" name="Google Shape;22500;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1" name="Google Shape;22501;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2" name="Google Shape;22502;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3" name="Google Shape;22503;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4" name="Google Shape;22504;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5" name="Google Shape;22505;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6" name="Google Shape;22506;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7" name="Google Shape;22507;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8" name="Google Shape;22508;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9" name="Google Shape;22509;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0" name="Google Shape;22510;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1" name="Google Shape;22511;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2" name="Google Shape;22512;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3" name="Google Shape;22513;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4" name="Google Shape;22514;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5" name="Google Shape;22515;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6" name="Google Shape;22516;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7" name="Google Shape;22517;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8" name="Google Shape;22518;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9" name="Google Shape;22519;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0" name="Google Shape;22520;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1" name="Google Shape;22521;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2" name="Google Shape;22522;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3" name="Google Shape;22523;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4" name="Google Shape;22524;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5" name="Google Shape;22525;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6" name="Google Shape;22526;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7" name="Google Shape;22527;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8" name="Google Shape;22528;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9" name="Google Shape;22529;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0" name="Google Shape;22530;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1" name="Google Shape;22531;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2" name="Google Shape;22532;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3" name="Google Shape;22533;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4" name="Google Shape;22534;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5" name="Google Shape;22535;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6" name="Google Shape;22536;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7" name="Google Shape;22537;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8" name="Google Shape;22538;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9" name="Google Shape;22539;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0" name="Google Shape;22540;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1" name="Google Shape;22541;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2" name="Google Shape;22542;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3" name="Google Shape;22543;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4" name="Google Shape;22544;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5" name="Google Shape;22545;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6" name="Google Shape;22546;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7" name="Google Shape;22547;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8" name="Google Shape;22548;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9" name="Google Shape;22549;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0" name="Google Shape;22550;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1" name="Google Shape;22551;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2" name="Google Shape;22552;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3" name="Google Shape;22553;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4" name="Google Shape;22554;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5" name="Google Shape;22555;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6" name="Google Shape;22556;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57" name="Google Shape;22557;p43"/>
            <p:cNvGrpSpPr/>
            <p:nvPr/>
          </p:nvGrpSpPr>
          <p:grpSpPr>
            <a:xfrm>
              <a:off x="109200" y="965806"/>
              <a:ext cx="8925600" cy="33000"/>
              <a:chOff x="76200" y="76206"/>
              <a:chExt cx="8925600" cy="33000"/>
            </a:xfrm>
          </p:grpSpPr>
          <p:sp>
            <p:nvSpPr>
              <p:cNvPr id="22558" name="Google Shape;22558;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9" name="Google Shape;22559;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0" name="Google Shape;22560;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1" name="Google Shape;22561;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2" name="Google Shape;22562;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3" name="Google Shape;22563;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4" name="Google Shape;22564;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5" name="Google Shape;22565;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6" name="Google Shape;22566;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7" name="Google Shape;22567;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8" name="Google Shape;22568;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9" name="Google Shape;22569;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0" name="Google Shape;22570;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1" name="Google Shape;22571;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2" name="Google Shape;22572;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3" name="Google Shape;22573;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4" name="Google Shape;22574;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5" name="Google Shape;22575;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6" name="Google Shape;22576;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7" name="Google Shape;22577;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8" name="Google Shape;22578;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9" name="Google Shape;22579;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0" name="Google Shape;22580;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1" name="Google Shape;22581;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2" name="Google Shape;22582;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3" name="Google Shape;22583;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4" name="Google Shape;22584;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5" name="Google Shape;22585;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6" name="Google Shape;22586;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7" name="Google Shape;22587;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8" name="Google Shape;22588;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9" name="Google Shape;22589;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0" name="Google Shape;22590;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1" name="Google Shape;22591;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2" name="Google Shape;22592;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3" name="Google Shape;22593;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4" name="Google Shape;22594;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5" name="Google Shape;22595;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6" name="Google Shape;22596;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7" name="Google Shape;22597;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8" name="Google Shape;22598;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9" name="Google Shape;22599;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0" name="Google Shape;22600;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1" name="Google Shape;22601;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2" name="Google Shape;22602;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3" name="Google Shape;22603;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4" name="Google Shape;22604;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5" name="Google Shape;22605;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6" name="Google Shape;22606;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7" name="Google Shape;22607;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8" name="Google Shape;22608;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9" name="Google Shape;22609;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0" name="Google Shape;22610;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1" name="Google Shape;22611;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2" name="Google Shape;22612;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3" name="Google Shape;22613;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4" name="Google Shape;22614;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5" name="Google Shape;22615;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6" name="Google Shape;22616;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7" name="Google Shape;22617;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8" name="Google Shape;22618;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9" name="Google Shape;22619;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0" name="Google Shape;22620;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1" name="Google Shape;22621;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2" name="Google Shape;22622;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3" name="Google Shape;22623;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4" name="Google Shape;22624;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5" name="Google Shape;22625;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6" name="Google Shape;22626;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7" name="Google Shape;22627;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8" name="Google Shape;22628;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9" name="Google Shape;22629;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30" name="Google Shape;22630;p43"/>
            <p:cNvGrpSpPr/>
            <p:nvPr/>
          </p:nvGrpSpPr>
          <p:grpSpPr>
            <a:xfrm>
              <a:off x="109200" y="1077006"/>
              <a:ext cx="8925600" cy="33000"/>
              <a:chOff x="76200" y="76206"/>
              <a:chExt cx="8925600" cy="33000"/>
            </a:xfrm>
          </p:grpSpPr>
          <p:sp>
            <p:nvSpPr>
              <p:cNvPr id="22631" name="Google Shape;22631;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2" name="Google Shape;22632;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3" name="Google Shape;22633;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4" name="Google Shape;22634;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5" name="Google Shape;22635;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6" name="Google Shape;22636;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7" name="Google Shape;22637;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8" name="Google Shape;22638;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9" name="Google Shape;22639;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0" name="Google Shape;22640;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1" name="Google Shape;22641;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2" name="Google Shape;22642;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3" name="Google Shape;22643;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4" name="Google Shape;22644;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5" name="Google Shape;22645;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6" name="Google Shape;22646;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7" name="Google Shape;22647;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8" name="Google Shape;22648;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9" name="Google Shape;22649;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0" name="Google Shape;22650;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1" name="Google Shape;22651;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2" name="Google Shape;22652;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3" name="Google Shape;22653;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4" name="Google Shape;22654;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5" name="Google Shape;22655;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6" name="Google Shape;22656;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7" name="Google Shape;22657;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8" name="Google Shape;22658;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9" name="Google Shape;22659;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0" name="Google Shape;22660;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1" name="Google Shape;22661;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2" name="Google Shape;22662;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3" name="Google Shape;22663;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4" name="Google Shape;22664;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5" name="Google Shape;22665;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6" name="Google Shape;22666;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7" name="Google Shape;22667;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8" name="Google Shape;22668;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9" name="Google Shape;22669;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0" name="Google Shape;22670;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1" name="Google Shape;22671;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2" name="Google Shape;22672;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3" name="Google Shape;22673;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4" name="Google Shape;22674;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5" name="Google Shape;22675;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6" name="Google Shape;22676;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7" name="Google Shape;22677;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8" name="Google Shape;22678;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9" name="Google Shape;22679;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0" name="Google Shape;22680;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1" name="Google Shape;22681;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2" name="Google Shape;22682;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3" name="Google Shape;22683;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4" name="Google Shape;22684;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5" name="Google Shape;22685;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6" name="Google Shape;22686;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7" name="Google Shape;22687;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8" name="Google Shape;22688;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9" name="Google Shape;22689;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0" name="Google Shape;22690;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1" name="Google Shape;22691;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2" name="Google Shape;22692;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3" name="Google Shape;22693;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4" name="Google Shape;22694;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5" name="Google Shape;22695;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6" name="Google Shape;22696;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7" name="Google Shape;22697;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8" name="Google Shape;22698;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9" name="Google Shape;22699;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0" name="Google Shape;22700;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1" name="Google Shape;22701;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2" name="Google Shape;22702;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3" name="Google Shape;22703;p43"/>
            <p:cNvGrpSpPr/>
            <p:nvPr/>
          </p:nvGrpSpPr>
          <p:grpSpPr>
            <a:xfrm>
              <a:off x="109200" y="1188206"/>
              <a:ext cx="8925600" cy="33000"/>
              <a:chOff x="76200" y="76206"/>
              <a:chExt cx="8925600" cy="33000"/>
            </a:xfrm>
          </p:grpSpPr>
          <p:sp>
            <p:nvSpPr>
              <p:cNvPr id="22704" name="Google Shape;22704;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5" name="Google Shape;22705;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6" name="Google Shape;22706;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7" name="Google Shape;22707;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8" name="Google Shape;22708;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9" name="Google Shape;22709;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0" name="Google Shape;22710;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1" name="Google Shape;22711;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2" name="Google Shape;22712;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3" name="Google Shape;22713;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4" name="Google Shape;22714;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5" name="Google Shape;22715;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6" name="Google Shape;22716;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7" name="Google Shape;22717;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8" name="Google Shape;22718;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9" name="Google Shape;22719;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0" name="Google Shape;22720;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1" name="Google Shape;22721;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2" name="Google Shape;22722;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3" name="Google Shape;22723;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4" name="Google Shape;22724;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5" name="Google Shape;22725;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6" name="Google Shape;22726;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7" name="Google Shape;22727;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8" name="Google Shape;22728;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9" name="Google Shape;22729;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0" name="Google Shape;22730;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1" name="Google Shape;22731;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2" name="Google Shape;22732;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3" name="Google Shape;22733;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4" name="Google Shape;22734;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5" name="Google Shape;22735;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6" name="Google Shape;22736;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7" name="Google Shape;22737;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8" name="Google Shape;22738;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9" name="Google Shape;22739;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0" name="Google Shape;22740;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1" name="Google Shape;22741;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2" name="Google Shape;22742;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3" name="Google Shape;22743;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4" name="Google Shape;22744;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5" name="Google Shape;22745;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6" name="Google Shape;22746;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7" name="Google Shape;22747;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8" name="Google Shape;22748;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9" name="Google Shape;22749;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0" name="Google Shape;22750;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1" name="Google Shape;22751;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2" name="Google Shape;22752;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3" name="Google Shape;22753;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4" name="Google Shape;22754;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5" name="Google Shape;22755;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6" name="Google Shape;22756;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7" name="Google Shape;22757;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8" name="Google Shape;22758;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9" name="Google Shape;22759;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0" name="Google Shape;22760;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1" name="Google Shape;22761;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2" name="Google Shape;22762;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3" name="Google Shape;22763;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4" name="Google Shape;22764;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5" name="Google Shape;22765;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6" name="Google Shape;22766;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7" name="Google Shape;22767;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8" name="Google Shape;22768;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9" name="Google Shape;22769;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0" name="Google Shape;22770;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1" name="Google Shape;22771;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2" name="Google Shape;22772;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3" name="Google Shape;22773;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4" name="Google Shape;22774;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5" name="Google Shape;22775;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6" name="Google Shape;22776;p43"/>
            <p:cNvGrpSpPr/>
            <p:nvPr/>
          </p:nvGrpSpPr>
          <p:grpSpPr>
            <a:xfrm>
              <a:off x="109200" y="1299406"/>
              <a:ext cx="8925600" cy="33000"/>
              <a:chOff x="76200" y="76206"/>
              <a:chExt cx="8925600" cy="33000"/>
            </a:xfrm>
          </p:grpSpPr>
          <p:sp>
            <p:nvSpPr>
              <p:cNvPr id="22777" name="Google Shape;22777;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8" name="Google Shape;22778;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9" name="Google Shape;22779;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0" name="Google Shape;22780;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1" name="Google Shape;22781;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2" name="Google Shape;22782;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3" name="Google Shape;22783;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4" name="Google Shape;22784;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5" name="Google Shape;22785;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6" name="Google Shape;22786;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7" name="Google Shape;22787;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8" name="Google Shape;22788;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9" name="Google Shape;22789;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0" name="Google Shape;22790;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1" name="Google Shape;22791;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2" name="Google Shape;22792;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3" name="Google Shape;22793;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4" name="Google Shape;22794;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5" name="Google Shape;22795;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6" name="Google Shape;22796;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7" name="Google Shape;22797;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8" name="Google Shape;22798;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9" name="Google Shape;22799;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0" name="Google Shape;22800;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1" name="Google Shape;22801;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2" name="Google Shape;22802;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3" name="Google Shape;22803;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4" name="Google Shape;22804;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5" name="Google Shape;22805;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6" name="Google Shape;22806;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7" name="Google Shape;22807;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8" name="Google Shape;22808;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9" name="Google Shape;22809;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0" name="Google Shape;22810;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1" name="Google Shape;22811;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2" name="Google Shape;22812;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3" name="Google Shape;22813;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4" name="Google Shape;22814;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5" name="Google Shape;22815;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6" name="Google Shape;22816;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7" name="Google Shape;22817;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8" name="Google Shape;22818;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9" name="Google Shape;22819;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0" name="Google Shape;22820;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1" name="Google Shape;22821;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2" name="Google Shape;22822;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3" name="Google Shape;22823;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4" name="Google Shape;22824;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5" name="Google Shape;22825;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6" name="Google Shape;22826;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7" name="Google Shape;22827;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8" name="Google Shape;22828;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9" name="Google Shape;22829;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0" name="Google Shape;22830;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1" name="Google Shape;22831;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2" name="Google Shape;22832;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3" name="Google Shape;22833;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4" name="Google Shape;22834;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5" name="Google Shape;22835;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6" name="Google Shape;22836;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7" name="Google Shape;22837;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8" name="Google Shape;22838;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9" name="Google Shape;22839;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0" name="Google Shape;22840;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1" name="Google Shape;22841;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2" name="Google Shape;22842;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3" name="Google Shape;22843;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4" name="Google Shape;22844;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5" name="Google Shape;22845;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6" name="Google Shape;22846;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7" name="Google Shape;22847;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8" name="Google Shape;22848;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49" name="Google Shape;22849;p43"/>
            <p:cNvGrpSpPr/>
            <p:nvPr/>
          </p:nvGrpSpPr>
          <p:grpSpPr>
            <a:xfrm>
              <a:off x="109200" y="1410606"/>
              <a:ext cx="8925600" cy="33000"/>
              <a:chOff x="76200" y="76206"/>
              <a:chExt cx="8925600" cy="33000"/>
            </a:xfrm>
          </p:grpSpPr>
          <p:sp>
            <p:nvSpPr>
              <p:cNvPr id="22850" name="Google Shape;22850;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1" name="Google Shape;22851;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2" name="Google Shape;22852;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3" name="Google Shape;22853;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4" name="Google Shape;22854;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5" name="Google Shape;22855;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6" name="Google Shape;22856;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7" name="Google Shape;22857;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8" name="Google Shape;22858;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9" name="Google Shape;22859;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0" name="Google Shape;22860;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1" name="Google Shape;22861;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2" name="Google Shape;22862;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3" name="Google Shape;22863;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4" name="Google Shape;22864;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5" name="Google Shape;22865;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6" name="Google Shape;22866;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7" name="Google Shape;22867;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8" name="Google Shape;22868;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9" name="Google Shape;22869;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0" name="Google Shape;22870;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1" name="Google Shape;22871;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2" name="Google Shape;22872;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3" name="Google Shape;22873;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4" name="Google Shape;22874;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5" name="Google Shape;22875;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6" name="Google Shape;22876;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7" name="Google Shape;22877;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8" name="Google Shape;22878;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9" name="Google Shape;22879;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0" name="Google Shape;22880;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1" name="Google Shape;22881;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2" name="Google Shape;22882;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3" name="Google Shape;22883;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4" name="Google Shape;22884;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5" name="Google Shape;22885;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6" name="Google Shape;22886;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7" name="Google Shape;22887;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8" name="Google Shape;22888;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9" name="Google Shape;22889;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0" name="Google Shape;22890;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1" name="Google Shape;22891;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2" name="Google Shape;22892;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3" name="Google Shape;22893;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4" name="Google Shape;22894;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5" name="Google Shape;22895;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6" name="Google Shape;22896;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7" name="Google Shape;22897;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8" name="Google Shape;22898;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9" name="Google Shape;22899;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0" name="Google Shape;22900;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1" name="Google Shape;22901;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2" name="Google Shape;22902;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3" name="Google Shape;22903;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4" name="Google Shape;22904;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5" name="Google Shape;22905;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6" name="Google Shape;22906;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7" name="Google Shape;22907;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8" name="Google Shape;22908;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9" name="Google Shape;22909;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0" name="Google Shape;22910;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1" name="Google Shape;22911;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2" name="Google Shape;22912;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3" name="Google Shape;22913;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4" name="Google Shape;22914;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5" name="Google Shape;22915;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6" name="Google Shape;22916;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7" name="Google Shape;22917;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8" name="Google Shape;22918;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9" name="Google Shape;22919;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0" name="Google Shape;22920;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1" name="Google Shape;22921;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2" name="Google Shape;22922;p43"/>
            <p:cNvGrpSpPr/>
            <p:nvPr/>
          </p:nvGrpSpPr>
          <p:grpSpPr>
            <a:xfrm>
              <a:off x="109200" y="1521806"/>
              <a:ext cx="8925600" cy="33000"/>
              <a:chOff x="76200" y="76206"/>
              <a:chExt cx="8925600" cy="33000"/>
            </a:xfrm>
          </p:grpSpPr>
          <p:sp>
            <p:nvSpPr>
              <p:cNvPr id="22923" name="Google Shape;22923;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4" name="Google Shape;22924;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5" name="Google Shape;22925;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6" name="Google Shape;22926;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7" name="Google Shape;22927;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8" name="Google Shape;22928;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9" name="Google Shape;22929;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0" name="Google Shape;22930;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1" name="Google Shape;22931;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2" name="Google Shape;22932;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3" name="Google Shape;22933;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4" name="Google Shape;22934;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5" name="Google Shape;22935;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6" name="Google Shape;22936;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7" name="Google Shape;22937;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8" name="Google Shape;22938;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9" name="Google Shape;22939;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0" name="Google Shape;22940;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1" name="Google Shape;22941;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2" name="Google Shape;22942;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3" name="Google Shape;22943;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4" name="Google Shape;22944;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5" name="Google Shape;22945;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6" name="Google Shape;22946;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7" name="Google Shape;22947;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8" name="Google Shape;22948;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9" name="Google Shape;22949;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0" name="Google Shape;22950;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1" name="Google Shape;22951;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2" name="Google Shape;22952;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3" name="Google Shape;22953;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4" name="Google Shape;22954;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5" name="Google Shape;22955;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6" name="Google Shape;22956;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7" name="Google Shape;22957;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8" name="Google Shape;22958;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9" name="Google Shape;22959;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0" name="Google Shape;22960;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1" name="Google Shape;22961;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2" name="Google Shape;22962;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3" name="Google Shape;22963;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4" name="Google Shape;22964;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5" name="Google Shape;22965;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6" name="Google Shape;22966;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7" name="Google Shape;22967;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8" name="Google Shape;22968;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9" name="Google Shape;22969;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0" name="Google Shape;22970;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1" name="Google Shape;22971;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2" name="Google Shape;22972;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3" name="Google Shape;22973;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4" name="Google Shape;22974;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5" name="Google Shape;22975;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6" name="Google Shape;22976;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7" name="Google Shape;22977;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8" name="Google Shape;22978;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9" name="Google Shape;22979;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0" name="Google Shape;22980;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1" name="Google Shape;22981;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2" name="Google Shape;22982;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3" name="Google Shape;22983;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4" name="Google Shape;22984;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5" name="Google Shape;22985;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6" name="Google Shape;22986;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7" name="Google Shape;22987;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8" name="Google Shape;22988;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9" name="Google Shape;22989;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0" name="Google Shape;22990;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1" name="Google Shape;22991;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2" name="Google Shape;22992;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3" name="Google Shape;22993;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4" name="Google Shape;22994;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95" name="Google Shape;22995;p43"/>
            <p:cNvGrpSpPr/>
            <p:nvPr/>
          </p:nvGrpSpPr>
          <p:grpSpPr>
            <a:xfrm>
              <a:off x="109200" y="1633006"/>
              <a:ext cx="8925600" cy="33000"/>
              <a:chOff x="76200" y="76206"/>
              <a:chExt cx="8925600" cy="33000"/>
            </a:xfrm>
          </p:grpSpPr>
          <p:sp>
            <p:nvSpPr>
              <p:cNvPr id="22996" name="Google Shape;22996;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7" name="Google Shape;22997;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8" name="Google Shape;22998;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9" name="Google Shape;22999;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0" name="Google Shape;23000;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1" name="Google Shape;23001;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2" name="Google Shape;23002;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3" name="Google Shape;23003;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4" name="Google Shape;23004;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5" name="Google Shape;23005;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6" name="Google Shape;23006;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7" name="Google Shape;23007;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8" name="Google Shape;23008;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9" name="Google Shape;23009;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0" name="Google Shape;23010;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1" name="Google Shape;23011;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2" name="Google Shape;23012;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3" name="Google Shape;23013;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4" name="Google Shape;23014;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5" name="Google Shape;23015;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6" name="Google Shape;23016;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7" name="Google Shape;23017;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8" name="Google Shape;23018;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9" name="Google Shape;23019;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0" name="Google Shape;23020;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1" name="Google Shape;23021;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2" name="Google Shape;23022;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3" name="Google Shape;23023;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4" name="Google Shape;23024;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5" name="Google Shape;23025;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6" name="Google Shape;23026;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7" name="Google Shape;23027;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8" name="Google Shape;23028;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9" name="Google Shape;23029;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0" name="Google Shape;23030;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1" name="Google Shape;23031;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2" name="Google Shape;23032;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3" name="Google Shape;23033;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4" name="Google Shape;23034;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5" name="Google Shape;23035;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6" name="Google Shape;23036;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7" name="Google Shape;23037;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8" name="Google Shape;23038;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9" name="Google Shape;23039;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0" name="Google Shape;23040;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1" name="Google Shape;23041;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2" name="Google Shape;23042;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3" name="Google Shape;23043;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4" name="Google Shape;23044;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5" name="Google Shape;23045;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6" name="Google Shape;23046;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7" name="Google Shape;23047;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8" name="Google Shape;23048;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9" name="Google Shape;23049;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0" name="Google Shape;23050;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1" name="Google Shape;23051;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2" name="Google Shape;23052;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3" name="Google Shape;23053;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4" name="Google Shape;23054;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5" name="Google Shape;23055;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6" name="Google Shape;23056;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7" name="Google Shape;23057;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8" name="Google Shape;23058;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9" name="Google Shape;23059;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0" name="Google Shape;23060;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1" name="Google Shape;23061;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2" name="Google Shape;23062;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3" name="Google Shape;23063;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4" name="Google Shape;23064;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5" name="Google Shape;23065;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6" name="Google Shape;23066;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7" name="Google Shape;23067;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8" name="Google Shape;23068;p43"/>
            <p:cNvGrpSpPr/>
            <p:nvPr/>
          </p:nvGrpSpPr>
          <p:grpSpPr>
            <a:xfrm>
              <a:off x="109200" y="1744206"/>
              <a:ext cx="8925600" cy="33000"/>
              <a:chOff x="76200" y="76206"/>
              <a:chExt cx="8925600" cy="33000"/>
            </a:xfrm>
          </p:grpSpPr>
          <p:sp>
            <p:nvSpPr>
              <p:cNvPr id="23069" name="Google Shape;23069;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0" name="Google Shape;23070;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1" name="Google Shape;23071;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2" name="Google Shape;23072;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3" name="Google Shape;23073;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4" name="Google Shape;23074;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5" name="Google Shape;23075;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6" name="Google Shape;23076;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7" name="Google Shape;23077;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8" name="Google Shape;23078;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9" name="Google Shape;23079;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0" name="Google Shape;23080;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1" name="Google Shape;23081;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2" name="Google Shape;23082;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3" name="Google Shape;23083;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4" name="Google Shape;23084;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5" name="Google Shape;23085;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6" name="Google Shape;23086;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7" name="Google Shape;23087;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8" name="Google Shape;23088;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9" name="Google Shape;23089;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0" name="Google Shape;23090;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1" name="Google Shape;23091;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2" name="Google Shape;23092;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3" name="Google Shape;23093;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4" name="Google Shape;23094;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5" name="Google Shape;23095;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6" name="Google Shape;23096;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7" name="Google Shape;23097;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8" name="Google Shape;23098;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9" name="Google Shape;23099;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0" name="Google Shape;23100;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1" name="Google Shape;23101;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2" name="Google Shape;23102;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3" name="Google Shape;23103;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4" name="Google Shape;23104;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5" name="Google Shape;23105;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6" name="Google Shape;23106;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7" name="Google Shape;23107;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8" name="Google Shape;23108;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9" name="Google Shape;23109;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0" name="Google Shape;23110;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1" name="Google Shape;23111;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2" name="Google Shape;23112;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3" name="Google Shape;23113;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4" name="Google Shape;23114;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5" name="Google Shape;23115;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6" name="Google Shape;23116;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7" name="Google Shape;23117;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8" name="Google Shape;23118;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9" name="Google Shape;23119;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0" name="Google Shape;23120;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1" name="Google Shape;23121;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2" name="Google Shape;23122;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3" name="Google Shape;23123;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4" name="Google Shape;23124;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5" name="Google Shape;23125;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6" name="Google Shape;23126;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7" name="Google Shape;23127;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8" name="Google Shape;23128;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9" name="Google Shape;23129;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0" name="Google Shape;23130;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1" name="Google Shape;23131;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2" name="Google Shape;23132;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3" name="Google Shape;23133;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4" name="Google Shape;23134;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5" name="Google Shape;23135;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6" name="Google Shape;23136;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7" name="Google Shape;23137;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8" name="Google Shape;23138;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9" name="Google Shape;23139;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0" name="Google Shape;23140;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1" name="Google Shape;23141;p43"/>
            <p:cNvGrpSpPr/>
            <p:nvPr/>
          </p:nvGrpSpPr>
          <p:grpSpPr>
            <a:xfrm>
              <a:off x="109200" y="1855406"/>
              <a:ext cx="8925600" cy="33000"/>
              <a:chOff x="76200" y="76206"/>
              <a:chExt cx="8925600" cy="33000"/>
            </a:xfrm>
          </p:grpSpPr>
          <p:sp>
            <p:nvSpPr>
              <p:cNvPr id="23142" name="Google Shape;23142;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3" name="Google Shape;23143;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4" name="Google Shape;23144;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5" name="Google Shape;23145;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6" name="Google Shape;23146;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7" name="Google Shape;23147;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8" name="Google Shape;23148;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9" name="Google Shape;23149;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0" name="Google Shape;23150;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1" name="Google Shape;23151;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2" name="Google Shape;23152;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3" name="Google Shape;23153;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4" name="Google Shape;23154;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5" name="Google Shape;23155;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6" name="Google Shape;23156;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7" name="Google Shape;23157;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8" name="Google Shape;23158;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9" name="Google Shape;23159;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0" name="Google Shape;23160;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1" name="Google Shape;23161;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2" name="Google Shape;23162;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3" name="Google Shape;23163;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4" name="Google Shape;23164;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5" name="Google Shape;23165;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6" name="Google Shape;23166;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7" name="Google Shape;23167;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8" name="Google Shape;23168;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9" name="Google Shape;23169;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0" name="Google Shape;23170;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1" name="Google Shape;23171;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2" name="Google Shape;23172;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3" name="Google Shape;23173;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4" name="Google Shape;23174;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5" name="Google Shape;23175;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6" name="Google Shape;23176;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7" name="Google Shape;23177;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8" name="Google Shape;23178;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9" name="Google Shape;23179;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0" name="Google Shape;23180;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1" name="Google Shape;23181;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2" name="Google Shape;23182;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3" name="Google Shape;23183;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4" name="Google Shape;23184;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5" name="Google Shape;23185;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6" name="Google Shape;23186;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7" name="Google Shape;23187;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8" name="Google Shape;23188;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9" name="Google Shape;23189;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0" name="Google Shape;23190;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1" name="Google Shape;23191;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2" name="Google Shape;23192;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3" name="Google Shape;23193;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4" name="Google Shape;23194;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5" name="Google Shape;23195;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6" name="Google Shape;23196;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7" name="Google Shape;23197;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8" name="Google Shape;23198;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9" name="Google Shape;23199;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0" name="Google Shape;23200;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1" name="Google Shape;23201;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2" name="Google Shape;23202;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3" name="Google Shape;23203;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4" name="Google Shape;23204;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5" name="Google Shape;23205;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6" name="Google Shape;23206;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7" name="Google Shape;23207;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8" name="Google Shape;23208;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9" name="Google Shape;23209;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0" name="Google Shape;23210;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1" name="Google Shape;23211;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2" name="Google Shape;23212;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3" name="Google Shape;23213;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4" name="Google Shape;23214;p43"/>
            <p:cNvGrpSpPr/>
            <p:nvPr/>
          </p:nvGrpSpPr>
          <p:grpSpPr>
            <a:xfrm>
              <a:off x="109200" y="1966606"/>
              <a:ext cx="8925600" cy="33000"/>
              <a:chOff x="76200" y="76206"/>
              <a:chExt cx="8925600" cy="33000"/>
            </a:xfrm>
          </p:grpSpPr>
          <p:sp>
            <p:nvSpPr>
              <p:cNvPr id="23215" name="Google Shape;23215;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6" name="Google Shape;23216;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7" name="Google Shape;23217;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8" name="Google Shape;23218;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9" name="Google Shape;23219;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0" name="Google Shape;23220;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1" name="Google Shape;23221;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2" name="Google Shape;23222;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3" name="Google Shape;23223;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4" name="Google Shape;23224;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5" name="Google Shape;23225;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6" name="Google Shape;23226;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7" name="Google Shape;23227;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8" name="Google Shape;23228;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9" name="Google Shape;23229;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0" name="Google Shape;23230;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1" name="Google Shape;23231;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2" name="Google Shape;23232;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3" name="Google Shape;23233;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4" name="Google Shape;23234;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5" name="Google Shape;23235;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6" name="Google Shape;23236;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7" name="Google Shape;23237;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8" name="Google Shape;23238;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9" name="Google Shape;23239;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0" name="Google Shape;23240;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1" name="Google Shape;23241;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2" name="Google Shape;23242;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3" name="Google Shape;23243;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4" name="Google Shape;23244;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5" name="Google Shape;23245;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6" name="Google Shape;23246;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7" name="Google Shape;23247;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8" name="Google Shape;23248;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9" name="Google Shape;23249;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0" name="Google Shape;23250;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1" name="Google Shape;23251;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2" name="Google Shape;23252;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3" name="Google Shape;23253;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4" name="Google Shape;23254;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5" name="Google Shape;23255;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6" name="Google Shape;23256;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7" name="Google Shape;23257;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8" name="Google Shape;23258;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9" name="Google Shape;23259;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0" name="Google Shape;23260;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1" name="Google Shape;23261;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2" name="Google Shape;23262;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3" name="Google Shape;23263;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4" name="Google Shape;23264;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5" name="Google Shape;23265;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6" name="Google Shape;23266;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7" name="Google Shape;23267;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8" name="Google Shape;23268;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9" name="Google Shape;23269;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0" name="Google Shape;23270;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1" name="Google Shape;23271;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2" name="Google Shape;23272;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3" name="Google Shape;23273;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4" name="Google Shape;23274;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5" name="Google Shape;23275;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6" name="Google Shape;23276;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7" name="Google Shape;23277;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8" name="Google Shape;23278;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9" name="Google Shape;23279;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0" name="Google Shape;23280;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1" name="Google Shape;23281;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2" name="Google Shape;23282;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3" name="Google Shape;23283;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4" name="Google Shape;23284;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5" name="Google Shape;23285;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6" name="Google Shape;23286;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7" name="Google Shape;23287;p43"/>
            <p:cNvGrpSpPr/>
            <p:nvPr/>
          </p:nvGrpSpPr>
          <p:grpSpPr>
            <a:xfrm>
              <a:off x="109200" y="2077806"/>
              <a:ext cx="8925600" cy="33000"/>
              <a:chOff x="76200" y="76206"/>
              <a:chExt cx="8925600" cy="33000"/>
            </a:xfrm>
          </p:grpSpPr>
          <p:sp>
            <p:nvSpPr>
              <p:cNvPr id="23288" name="Google Shape;23288;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9" name="Google Shape;23289;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0" name="Google Shape;23290;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1" name="Google Shape;23291;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2" name="Google Shape;23292;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3" name="Google Shape;23293;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4" name="Google Shape;23294;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5" name="Google Shape;23295;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6" name="Google Shape;23296;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7" name="Google Shape;23297;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8" name="Google Shape;23298;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9" name="Google Shape;23299;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0" name="Google Shape;23300;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1" name="Google Shape;23301;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2" name="Google Shape;23302;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3" name="Google Shape;23303;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4" name="Google Shape;23304;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5" name="Google Shape;23305;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6" name="Google Shape;23306;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7" name="Google Shape;23307;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8" name="Google Shape;23308;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9" name="Google Shape;23309;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0" name="Google Shape;23310;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1" name="Google Shape;23311;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2" name="Google Shape;23312;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3" name="Google Shape;23313;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4" name="Google Shape;23314;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5" name="Google Shape;23315;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6" name="Google Shape;23316;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7" name="Google Shape;23317;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8" name="Google Shape;23318;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9" name="Google Shape;23319;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0" name="Google Shape;23320;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1" name="Google Shape;23321;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2" name="Google Shape;23322;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3" name="Google Shape;23323;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4" name="Google Shape;23324;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5" name="Google Shape;23325;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6" name="Google Shape;23326;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7" name="Google Shape;23327;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8" name="Google Shape;23328;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9" name="Google Shape;23329;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0" name="Google Shape;23330;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1" name="Google Shape;23331;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2" name="Google Shape;23332;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3" name="Google Shape;23333;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4" name="Google Shape;23334;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5" name="Google Shape;23335;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6" name="Google Shape;23336;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7" name="Google Shape;23337;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8" name="Google Shape;23338;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9" name="Google Shape;23339;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0" name="Google Shape;23340;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1" name="Google Shape;23341;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2" name="Google Shape;23342;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3" name="Google Shape;23343;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4" name="Google Shape;23344;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5" name="Google Shape;23345;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6" name="Google Shape;23346;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7" name="Google Shape;23347;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8" name="Google Shape;23348;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9" name="Google Shape;23349;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0" name="Google Shape;23350;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1" name="Google Shape;23351;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2" name="Google Shape;23352;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3" name="Google Shape;23353;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4" name="Google Shape;23354;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5" name="Google Shape;23355;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6" name="Google Shape;23356;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7" name="Google Shape;23357;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8" name="Google Shape;23358;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9" name="Google Shape;23359;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0" name="Google Shape;23360;p43"/>
            <p:cNvGrpSpPr/>
            <p:nvPr/>
          </p:nvGrpSpPr>
          <p:grpSpPr>
            <a:xfrm>
              <a:off x="109200" y="2189006"/>
              <a:ext cx="8925600" cy="33000"/>
              <a:chOff x="76200" y="76206"/>
              <a:chExt cx="8925600" cy="33000"/>
            </a:xfrm>
          </p:grpSpPr>
          <p:sp>
            <p:nvSpPr>
              <p:cNvPr id="23361" name="Google Shape;23361;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2" name="Google Shape;23362;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3" name="Google Shape;23363;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4" name="Google Shape;23364;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5" name="Google Shape;23365;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6" name="Google Shape;23366;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7" name="Google Shape;23367;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8" name="Google Shape;23368;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9" name="Google Shape;23369;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0" name="Google Shape;23370;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1" name="Google Shape;23371;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2" name="Google Shape;23372;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3" name="Google Shape;23373;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4" name="Google Shape;23374;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5" name="Google Shape;23375;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6" name="Google Shape;23376;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7" name="Google Shape;23377;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8" name="Google Shape;23378;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9" name="Google Shape;23379;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0" name="Google Shape;23380;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1" name="Google Shape;23381;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2" name="Google Shape;23382;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3" name="Google Shape;23383;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4" name="Google Shape;23384;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5" name="Google Shape;23385;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6" name="Google Shape;23386;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7" name="Google Shape;23387;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8" name="Google Shape;23388;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9" name="Google Shape;23389;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0" name="Google Shape;23390;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1" name="Google Shape;23391;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2" name="Google Shape;23392;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3" name="Google Shape;23393;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4" name="Google Shape;23394;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5" name="Google Shape;23395;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6" name="Google Shape;23396;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7" name="Google Shape;23397;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8" name="Google Shape;23398;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9" name="Google Shape;23399;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0" name="Google Shape;23400;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1" name="Google Shape;23401;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2" name="Google Shape;23402;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3" name="Google Shape;23403;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4" name="Google Shape;23404;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5" name="Google Shape;23405;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6" name="Google Shape;23406;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7" name="Google Shape;23407;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8" name="Google Shape;23408;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9" name="Google Shape;23409;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0" name="Google Shape;23410;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1" name="Google Shape;23411;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2" name="Google Shape;23412;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3" name="Google Shape;23413;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4" name="Google Shape;23414;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5" name="Google Shape;23415;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6" name="Google Shape;23416;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7" name="Google Shape;23417;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8" name="Google Shape;23418;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9" name="Google Shape;23419;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0" name="Google Shape;23420;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1" name="Google Shape;23421;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2" name="Google Shape;23422;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3" name="Google Shape;23423;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4" name="Google Shape;23424;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5" name="Google Shape;23425;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6" name="Google Shape;23426;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7" name="Google Shape;23427;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8" name="Google Shape;23428;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9" name="Google Shape;23429;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0" name="Google Shape;23430;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1" name="Google Shape;23431;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2" name="Google Shape;23432;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3" name="Google Shape;23433;p43"/>
            <p:cNvGrpSpPr/>
            <p:nvPr/>
          </p:nvGrpSpPr>
          <p:grpSpPr>
            <a:xfrm>
              <a:off x="109200" y="2300206"/>
              <a:ext cx="8925600" cy="33000"/>
              <a:chOff x="76200" y="76206"/>
              <a:chExt cx="8925600" cy="33000"/>
            </a:xfrm>
          </p:grpSpPr>
          <p:sp>
            <p:nvSpPr>
              <p:cNvPr id="23434" name="Google Shape;23434;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5" name="Google Shape;23435;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6" name="Google Shape;23436;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7" name="Google Shape;23437;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8" name="Google Shape;23438;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9" name="Google Shape;23439;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0" name="Google Shape;23440;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1" name="Google Shape;23441;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2" name="Google Shape;23442;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3" name="Google Shape;23443;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4" name="Google Shape;23444;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5" name="Google Shape;23445;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6" name="Google Shape;23446;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7" name="Google Shape;23447;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8" name="Google Shape;23448;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9" name="Google Shape;23449;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0" name="Google Shape;23450;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1" name="Google Shape;23451;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2" name="Google Shape;23452;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3" name="Google Shape;23453;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4" name="Google Shape;23454;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5" name="Google Shape;23455;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6" name="Google Shape;23456;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7" name="Google Shape;23457;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8" name="Google Shape;23458;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9" name="Google Shape;23459;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0" name="Google Shape;23460;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1" name="Google Shape;23461;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2" name="Google Shape;23462;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3" name="Google Shape;23463;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4" name="Google Shape;23464;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5" name="Google Shape;23465;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6" name="Google Shape;23466;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7" name="Google Shape;23467;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8" name="Google Shape;23468;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9" name="Google Shape;23469;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0" name="Google Shape;23470;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1" name="Google Shape;23471;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2" name="Google Shape;23472;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3" name="Google Shape;23473;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4" name="Google Shape;23474;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5" name="Google Shape;23475;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6" name="Google Shape;23476;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7" name="Google Shape;23477;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8" name="Google Shape;23478;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9" name="Google Shape;23479;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0" name="Google Shape;23480;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1" name="Google Shape;23481;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2" name="Google Shape;23482;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3" name="Google Shape;23483;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4" name="Google Shape;23484;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5" name="Google Shape;23485;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6" name="Google Shape;23486;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7" name="Google Shape;23487;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8" name="Google Shape;23488;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9" name="Google Shape;23489;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0" name="Google Shape;23490;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1" name="Google Shape;23491;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2" name="Google Shape;23492;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3" name="Google Shape;23493;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4" name="Google Shape;23494;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5" name="Google Shape;23495;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6" name="Google Shape;23496;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7" name="Google Shape;23497;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8" name="Google Shape;23498;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9" name="Google Shape;23499;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0" name="Google Shape;23500;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1" name="Google Shape;23501;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2" name="Google Shape;23502;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3" name="Google Shape;23503;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4" name="Google Shape;23504;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5" name="Google Shape;23505;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06" name="Google Shape;23506;p43"/>
            <p:cNvGrpSpPr/>
            <p:nvPr/>
          </p:nvGrpSpPr>
          <p:grpSpPr>
            <a:xfrm>
              <a:off x="109200" y="2411406"/>
              <a:ext cx="8925600" cy="33000"/>
              <a:chOff x="76200" y="76206"/>
              <a:chExt cx="8925600" cy="33000"/>
            </a:xfrm>
          </p:grpSpPr>
          <p:sp>
            <p:nvSpPr>
              <p:cNvPr id="23507" name="Google Shape;23507;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8" name="Google Shape;23508;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9" name="Google Shape;23509;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0" name="Google Shape;23510;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1" name="Google Shape;23511;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2" name="Google Shape;23512;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3" name="Google Shape;23513;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4" name="Google Shape;23514;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5" name="Google Shape;23515;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6" name="Google Shape;23516;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7" name="Google Shape;23517;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8" name="Google Shape;23518;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9" name="Google Shape;23519;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0" name="Google Shape;23520;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1" name="Google Shape;23521;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2" name="Google Shape;23522;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3" name="Google Shape;23523;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4" name="Google Shape;23524;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5" name="Google Shape;23525;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6" name="Google Shape;23526;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7" name="Google Shape;23527;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8" name="Google Shape;23528;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9" name="Google Shape;23529;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0" name="Google Shape;23530;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1" name="Google Shape;23531;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2" name="Google Shape;23532;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3" name="Google Shape;23533;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4" name="Google Shape;23534;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5" name="Google Shape;23535;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6" name="Google Shape;23536;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7" name="Google Shape;23537;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8" name="Google Shape;23538;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9" name="Google Shape;23539;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0" name="Google Shape;23540;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1" name="Google Shape;23541;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2" name="Google Shape;23542;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3" name="Google Shape;23543;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4" name="Google Shape;23544;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5" name="Google Shape;23545;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6" name="Google Shape;23546;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7" name="Google Shape;23547;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8" name="Google Shape;23548;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9" name="Google Shape;23549;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0" name="Google Shape;23550;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1" name="Google Shape;23551;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2" name="Google Shape;23552;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3" name="Google Shape;23553;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4" name="Google Shape;23554;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5" name="Google Shape;23555;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6" name="Google Shape;23556;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7" name="Google Shape;23557;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8" name="Google Shape;23558;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9" name="Google Shape;23559;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0" name="Google Shape;23560;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1" name="Google Shape;23561;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2" name="Google Shape;23562;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3" name="Google Shape;23563;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4" name="Google Shape;23564;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5" name="Google Shape;23565;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6" name="Google Shape;23566;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7" name="Google Shape;23567;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8" name="Google Shape;23568;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9" name="Google Shape;23569;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0" name="Google Shape;23570;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1" name="Google Shape;23571;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2" name="Google Shape;23572;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3" name="Google Shape;23573;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4" name="Google Shape;23574;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5" name="Google Shape;23575;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6" name="Google Shape;23576;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7" name="Google Shape;23577;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8" name="Google Shape;23578;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9" name="Google Shape;23579;p43"/>
            <p:cNvGrpSpPr/>
            <p:nvPr/>
          </p:nvGrpSpPr>
          <p:grpSpPr>
            <a:xfrm>
              <a:off x="109200" y="2522606"/>
              <a:ext cx="8925600" cy="33000"/>
              <a:chOff x="76200" y="76206"/>
              <a:chExt cx="8925600" cy="33000"/>
            </a:xfrm>
          </p:grpSpPr>
          <p:sp>
            <p:nvSpPr>
              <p:cNvPr id="23580" name="Google Shape;23580;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1" name="Google Shape;23581;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2" name="Google Shape;23582;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3" name="Google Shape;23583;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4" name="Google Shape;23584;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5" name="Google Shape;23585;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6" name="Google Shape;23586;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7" name="Google Shape;23587;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8" name="Google Shape;23588;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9" name="Google Shape;23589;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0" name="Google Shape;23590;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1" name="Google Shape;23591;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2" name="Google Shape;23592;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3" name="Google Shape;23593;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4" name="Google Shape;23594;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5" name="Google Shape;23595;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6" name="Google Shape;23596;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7" name="Google Shape;23597;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8" name="Google Shape;23598;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9" name="Google Shape;23599;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0" name="Google Shape;23600;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1" name="Google Shape;23601;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2" name="Google Shape;23602;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3" name="Google Shape;23603;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4" name="Google Shape;23604;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5" name="Google Shape;23605;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6" name="Google Shape;23606;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7" name="Google Shape;23607;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8" name="Google Shape;23608;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9" name="Google Shape;23609;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0" name="Google Shape;23610;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1" name="Google Shape;23611;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2" name="Google Shape;23612;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3" name="Google Shape;23613;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4" name="Google Shape;23614;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5" name="Google Shape;23615;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6" name="Google Shape;23616;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7" name="Google Shape;23617;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8" name="Google Shape;23618;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9" name="Google Shape;23619;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0" name="Google Shape;23620;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1" name="Google Shape;23621;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2" name="Google Shape;23622;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3" name="Google Shape;23623;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4" name="Google Shape;23624;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5" name="Google Shape;23625;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6" name="Google Shape;23626;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7" name="Google Shape;23627;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8" name="Google Shape;23628;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9" name="Google Shape;23629;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0" name="Google Shape;23630;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1" name="Google Shape;23631;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2" name="Google Shape;23632;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3" name="Google Shape;23633;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4" name="Google Shape;23634;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5" name="Google Shape;23635;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6" name="Google Shape;23636;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7" name="Google Shape;23637;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8" name="Google Shape;23638;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9" name="Google Shape;23639;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0" name="Google Shape;23640;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1" name="Google Shape;23641;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2" name="Google Shape;23642;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3" name="Google Shape;23643;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4" name="Google Shape;23644;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5" name="Google Shape;23645;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6" name="Google Shape;23646;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7" name="Google Shape;23647;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8" name="Google Shape;23648;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9" name="Google Shape;23649;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0" name="Google Shape;23650;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1" name="Google Shape;23651;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52" name="Google Shape;23652;p43"/>
            <p:cNvGrpSpPr/>
            <p:nvPr/>
          </p:nvGrpSpPr>
          <p:grpSpPr>
            <a:xfrm>
              <a:off x="109200" y="2633806"/>
              <a:ext cx="8925600" cy="33000"/>
              <a:chOff x="76200" y="76206"/>
              <a:chExt cx="8925600" cy="33000"/>
            </a:xfrm>
          </p:grpSpPr>
          <p:sp>
            <p:nvSpPr>
              <p:cNvPr id="23653" name="Google Shape;23653;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4" name="Google Shape;23654;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5" name="Google Shape;23655;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6" name="Google Shape;23656;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7" name="Google Shape;23657;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8" name="Google Shape;23658;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9" name="Google Shape;23659;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0" name="Google Shape;23660;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1" name="Google Shape;23661;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2" name="Google Shape;23662;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3" name="Google Shape;23663;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4" name="Google Shape;23664;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5" name="Google Shape;23665;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6" name="Google Shape;23666;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7" name="Google Shape;23667;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8" name="Google Shape;23668;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9" name="Google Shape;23669;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0" name="Google Shape;23670;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1" name="Google Shape;23671;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2" name="Google Shape;23672;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3" name="Google Shape;23673;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4" name="Google Shape;23674;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5" name="Google Shape;23675;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6" name="Google Shape;23676;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7" name="Google Shape;23677;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8" name="Google Shape;23678;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9" name="Google Shape;23679;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0" name="Google Shape;23680;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1" name="Google Shape;23681;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2" name="Google Shape;23682;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3" name="Google Shape;23683;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4" name="Google Shape;23684;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5" name="Google Shape;23685;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6" name="Google Shape;23686;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7" name="Google Shape;23687;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8" name="Google Shape;23688;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9" name="Google Shape;23689;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0" name="Google Shape;23690;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1" name="Google Shape;23691;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2" name="Google Shape;23692;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3" name="Google Shape;23693;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4" name="Google Shape;23694;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5" name="Google Shape;23695;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6" name="Google Shape;23696;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7" name="Google Shape;23697;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8" name="Google Shape;23698;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9" name="Google Shape;23699;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0" name="Google Shape;23700;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1" name="Google Shape;23701;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2" name="Google Shape;23702;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3" name="Google Shape;23703;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4" name="Google Shape;23704;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5" name="Google Shape;23705;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6" name="Google Shape;23706;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7" name="Google Shape;23707;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8" name="Google Shape;23708;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9" name="Google Shape;23709;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0" name="Google Shape;23710;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1" name="Google Shape;23711;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2" name="Google Shape;23712;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3" name="Google Shape;23713;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4" name="Google Shape;23714;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5" name="Google Shape;23715;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6" name="Google Shape;23716;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7" name="Google Shape;23717;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8" name="Google Shape;23718;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9" name="Google Shape;23719;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0" name="Google Shape;23720;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1" name="Google Shape;23721;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2" name="Google Shape;23722;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3" name="Google Shape;23723;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4" name="Google Shape;23724;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5" name="Google Shape;23725;p43"/>
            <p:cNvGrpSpPr/>
            <p:nvPr/>
          </p:nvGrpSpPr>
          <p:grpSpPr>
            <a:xfrm>
              <a:off x="109200" y="2745006"/>
              <a:ext cx="8925600" cy="33000"/>
              <a:chOff x="76200" y="76206"/>
              <a:chExt cx="8925600" cy="33000"/>
            </a:xfrm>
          </p:grpSpPr>
          <p:sp>
            <p:nvSpPr>
              <p:cNvPr id="23726" name="Google Shape;23726;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7" name="Google Shape;23727;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8" name="Google Shape;23728;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9" name="Google Shape;23729;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0" name="Google Shape;23730;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1" name="Google Shape;23731;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2" name="Google Shape;23732;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3" name="Google Shape;23733;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4" name="Google Shape;23734;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5" name="Google Shape;23735;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6" name="Google Shape;23736;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7" name="Google Shape;23737;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8" name="Google Shape;23738;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9" name="Google Shape;23739;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0" name="Google Shape;23740;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1" name="Google Shape;23741;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2" name="Google Shape;23742;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3" name="Google Shape;23743;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4" name="Google Shape;23744;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5" name="Google Shape;23745;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6" name="Google Shape;23746;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7" name="Google Shape;23747;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8" name="Google Shape;23748;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9" name="Google Shape;23749;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0" name="Google Shape;23750;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1" name="Google Shape;23751;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2" name="Google Shape;23752;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3" name="Google Shape;23753;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4" name="Google Shape;23754;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5" name="Google Shape;23755;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6" name="Google Shape;23756;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7" name="Google Shape;23757;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8" name="Google Shape;23758;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9" name="Google Shape;23759;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0" name="Google Shape;23760;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1" name="Google Shape;23761;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2" name="Google Shape;23762;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3" name="Google Shape;23763;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4" name="Google Shape;23764;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5" name="Google Shape;23765;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6" name="Google Shape;23766;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7" name="Google Shape;23767;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8" name="Google Shape;23768;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9" name="Google Shape;23769;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0" name="Google Shape;23770;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1" name="Google Shape;23771;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2" name="Google Shape;23772;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3" name="Google Shape;23773;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4" name="Google Shape;23774;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5" name="Google Shape;23775;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6" name="Google Shape;23776;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7" name="Google Shape;23777;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8" name="Google Shape;23778;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9" name="Google Shape;23779;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0" name="Google Shape;23780;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1" name="Google Shape;23781;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2" name="Google Shape;23782;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3" name="Google Shape;23783;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4" name="Google Shape;23784;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5" name="Google Shape;23785;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6" name="Google Shape;23786;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7" name="Google Shape;23787;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8" name="Google Shape;23788;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9" name="Google Shape;23789;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0" name="Google Shape;23790;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1" name="Google Shape;23791;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2" name="Google Shape;23792;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3" name="Google Shape;23793;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4" name="Google Shape;23794;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5" name="Google Shape;23795;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6" name="Google Shape;23796;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7" name="Google Shape;23797;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8" name="Google Shape;23798;p43"/>
            <p:cNvGrpSpPr/>
            <p:nvPr/>
          </p:nvGrpSpPr>
          <p:grpSpPr>
            <a:xfrm>
              <a:off x="109200" y="2856206"/>
              <a:ext cx="8925600" cy="33000"/>
              <a:chOff x="76200" y="76206"/>
              <a:chExt cx="8925600" cy="33000"/>
            </a:xfrm>
          </p:grpSpPr>
          <p:sp>
            <p:nvSpPr>
              <p:cNvPr id="23799" name="Google Shape;23799;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0" name="Google Shape;23800;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1" name="Google Shape;23801;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2" name="Google Shape;23802;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3" name="Google Shape;23803;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4" name="Google Shape;23804;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5" name="Google Shape;23805;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6" name="Google Shape;23806;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7" name="Google Shape;23807;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8" name="Google Shape;23808;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9" name="Google Shape;23809;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0" name="Google Shape;23810;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1" name="Google Shape;23811;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2" name="Google Shape;23812;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3" name="Google Shape;23813;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4" name="Google Shape;23814;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5" name="Google Shape;23815;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6" name="Google Shape;23816;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7" name="Google Shape;23817;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8" name="Google Shape;23818;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9" name="Google Shape;23819;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0" name="Google Shape;23820;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1" name="Google Shape;23821;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2" name="Google Shape;23822;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3" name="Google Shape;23823;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4" name="Google Shape;23824;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5" name="Google Shape;23825;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6" name="Google Shape;23826;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7" name="Google Shape;23827;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8" name="Google Shape;23828;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9" name="Google Shape;23829;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0" name="Google Shape;23830;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1" name="Google Shape;23831;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2" name="Google Shape;23832;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3" name="Google Shape;23833;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4" name="Google Shape;23834;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5" name="Google Shape;23835;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6" name="Google Shape;23836;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7" name="Google Shape;23837;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8" name="Google Shape;23838;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9" name="Google Shape;23839;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0" name="Google Shape;23840;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1" name="Google Shape;23841;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2" name="Google Shape;23842;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3" name="Google Shape;23843;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4" name="Google Shape;23844;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5" name="Google Shape;23845;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6" name="Google Shape;23846;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7" name="Google Shape;23847;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8" name="Google Shape;23848;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9" name="Google Shape;23849;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0" name="Google Shape;23850;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1" name="Google Shape;23851;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2" name="Google Shape;23852;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3" name="Google Shape;23853;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4" name="Google Shape;23854;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5" name="Google Shape;23855;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6" name="Google Shape;23856;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7" name="Google Shape;23857;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8" name="Google Shape;23858;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9" name="Google Shape;23859;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0" name="Google Shape;23860;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1" name="Google Shape;23861;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2" name="Google Shape;23862;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3" name="Google Shape;23863;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4" name="Google Shape;23864;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5" name="Google Shape;23865;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6" name="Google Shape;23866;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7" name="Google Shape;23867;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8" name="Google Shape;23868;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9" name="Google Shape;23869;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0" name="Google Shape;23870;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1" name="Google Shape;23871;p43"/>
            <p:cNvGrpSpPr/>
            <p:nvPr/>
          </p:nvGrpSpPr>
          <p:grpSpPr>
            <a:xfrm>
              <a:off x="109200" y="2967406"/>
              <a:ext cx="8925600" cy="33000"/>
              <a:chOff x="76200" y="76206"/>
              <a:chExt cx="8925600" cy="33000"/>
            </a:xfrm>
          </p:grpSpPr>
          <p:sp>
            <p:nvSpPr>
              <p:cNvPr id="23872" name="Google Shape;23872;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3" name="Google Shape;23873;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4" name="Google Shape;23874;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5" name="Google Shape;23875;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6" name="Google Shape;23876;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7" name="Google Shape;23877;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8" name="Google Shape;23878;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9" name="Google Shape;23879;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0" name="Google Shape;23880;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1" name="Google Shape;23881;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2" name="Google Shape;23882;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3" name="Google Shape;23883;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4" name="Google Shape;23884;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5" name="Google Shape;23885;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6" name="Google Shape;23886;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7" name="Google Shape;23887;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8" name="Google Shape;23888;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9" name="Google Shape;23889;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0" name="Google Shape;23890;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1" name="Google Shape;23891;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2" name="Google Shape;23892;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3" name="Google Shape;23893;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4" name="Google Shape;23894;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5" name="Google Shape;23895;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6" name="Google Shape;23896;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7" name="Google Shape;23897;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8" name="Google Shape;23898;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9" name="Google Shape;23899;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0" name="Google Shape;23900;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1" name="Google Shape;23901;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2" name="Google Shape;23902;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3" name="Google Shape;23903;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4" name="Google Shape;23904;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5" name="Google Shape;23905;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6" name="Google Shape;23906;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7" name="Google Shape;23907;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8" name="Google Shape;23908;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9" name="Google Shape;23909;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0" name="Google Shape;23910;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1" name="Google Shape;23911;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2" name="Google Shape;23912;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3" name="Google Shape;23913;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4" name="Google Shape;23914;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5" name="Google Shape;23915;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6" name="Google Shape;23916;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7" name="Google Shape;23917;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8" name="Google Shape;23918;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9" name="Google Shape;23919;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0" name="Google Shape;23920;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1" name="Google Shape;23921;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2" name="Google Shape;23922;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3" name="Google Shape;23923;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4" name="Google Shape;23924;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5" name="Google Shape;23925;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6" name="Google Shape;23926;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7" name="Google Shape;23927;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8" name="Google Shape;23928;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9" name="Google Shape;23929;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0" name="Google Shape;23930;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1" name="Google Shape;23931;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2" name="Google Shape;23932;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3" name="Google Shape;23933;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4" name="Google Shape;23934;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5" name="Google Shape;23935;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6" name="Google Shape;23936;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7" name="Google Shape;23937;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8" name="Google Shape;23938;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9" name="Google Shape;23939;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0" name="Google Shape;23940;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1" name="Google Shape;23941;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2" name="Google Shape;23942;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3" name="Google Shape;23943;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44" name="Google Shape;23944;p43"/>
            <p:cNvGrpSpPr/>
            <p:nvPr/>
          </p:nvGrpSpPr>
          <p:grpSpPr>
            <a:xfrm>
              <a:off x="109200" y="3078606"/>
              <a:ext cx="8925600" cy="33000"/>
              <a:chOff x="76200" y="76206"/>
              <a:chExt cx="8925600" cy="33000"/>
            </a:xfrm>
          </p:grpSpPr>
          <p:sp>
            <p:nvSpPr>
              <p:cNvPr id="23945" name="Google Shape;23945;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6" name="Google Shape;23946;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7" name="Google Shape;23947;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8" name="Google Shape;23948;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9" name="Google Shape;23949;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0" name="Google Shape;23950;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1" name="Google Shape;23951;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2" name="Google Shape;23952;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3" name="Google Shape;23953;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4" name="Google Shape;23954;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5" name="Google Shape;23955;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6" name="Google Shape;23956;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7" name="Google Shape;23957;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8" name="Google Shape;23958;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9" name="Google Shape;23959;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0" name="Google Shape;23960;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1" name="Google Shape;23961;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2" name="Google Shape;23962;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3" name="Google Shape;23963;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4" name="Google Shape;23964;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5" name="Google Shape;23965;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6" name="Google Shape;23966;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7" name="Google Shape;23967;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8" name="Google Shape;23968;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9" name="Google Shape;23969;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0" name="Google Shape;23970;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1" name="Google Shape;23971;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2" name="Google Shape;23972;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3" name="Google Shape;23973;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4" name="Google Shape;23974;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5" name="Google Shape;23975;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6" name="Google Shape;23976;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7" name="Google Shape;23977;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8" name="Google Shape;23978;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9" name="Google Shape;23979;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0" name="Google Shape;23980;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1" name="Google Shape;23981;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2" name="Google Shape;23982;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3" name="Google Shape;23983;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4" name="Google Shape;23984;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5" name="Google Shape;23985;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6" name="Google Shape;23986;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7" name="Google Shape;23987;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8" name="Google Shape;23988;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9" name="Google Shape;23989;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0" name="Google Shape;23990;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1" name="Google Shape;23991;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2" name="Google Shape;23992;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3" name="Google Shape;23993;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4" name="Google Shape;23994;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5" name="Google Shape;23995;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6" name="Google Shape;23996;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7" name="Google Shape;23997;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8" name="Google Shape;23998;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9" name="Google Shape;23999;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0" name="Google Shape;24000;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1" name="Google Shape;24001;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2" name="Google Shape;24002;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3" name="Google Shape;24003;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4" name="Google Shape;24004;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5" name="Google Shape;24005;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6" name="Google Shape;24006;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7" name="Google Shape;24007;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8" name="Google Shape;24008;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9" name="Google Shape;24009;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0" name="Google Shape;24010;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1" name="Google Shape;24011;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2" name="Google Shape;24012;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3" name="Google Shape;24013;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4" name="Google Shape;24014;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5" name="Google Shape;24015;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6" name="Google Shape;24016;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17" name="Google Shape;24017;p43"/>
            <p:cNvGrpSpPr/>
            <p:nvPr/>
          </p:nvGrpSpPr>
          <p:grpSpPr>
            <a:xfrm>
              <a:off x="109200" y="3189806"/>
              <a:ext cx="8925600" cy="33000"/>
              <a:chOff x="76200" y="76206"/>
              <a:chExt cx="8925600" cy="33000"/>
            </a:xfrm>
          </p:grpSpPr>
          <p:sp>
            <p:nvSpPr>
              <p:cNvPr id="24018" name="Google Shape;24018;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9" name="Google Shape;24019;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0" name="Google Shape;24020;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1" name="Google Shape;24021;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2" name="Google Shape;24022;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3" name="Google Shape;24023;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4" name="Google Shape;24024;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5" name="Google Shape;24025;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6" name="Google Shape;24026;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7" name="Google Shape;24027;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8" name="Google Shape;24028;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9" name="Google Shape;24029;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0" name="Google Shape;24030;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1" name="Google Shape;24031;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2" name="Google Shape;24032;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3" name="Google Shape;24033;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4" name="Google Shape;24034;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5" name="Google Shape;24035;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6" name="Google Shape;24036;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7" name="Google Shape;24037;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8" name="Google Shape;24038;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9" name="Google Shape;24039;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0" name="Google Shape;24040;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1" name="Google Shape;24041;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2" name="Google Shape;24042;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3" name="Google Shape;24043;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4" name="Google Shape;24044;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5" name="Google Shape;24045;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6" name="Google Shape;24046;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7" name="Google Shape;24047;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8" name="Google Shape;24048;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9" name="Google Shape;24049;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0" name="Google Shape;24050;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1" name="Google Shape;24051;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2" name="Google Shape;24052;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3" name="Google Shape;24053;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4" name="Google Shape;24054;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5" name="Google Shape;24055;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6" name="Google Shape;24056;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7" name="Google Shape;24057;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8" name="Google Shape;24058;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9" name="Google Shape;24059;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0" name="Google Shape;24060;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1" name="Google Shape;24061;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2" name="Google Shape;24062;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3" name="Google Shape;24063;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4" name="Google Shape;24064;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5" name="Google Shape;24065;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6" name="Google Shape;24066;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7" name="Google Shape;24067;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8" name="Google Shape;24068;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9" name="Google Shape;24069;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0" name="Google Shape;24070;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1" name="Google Shape;24071;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2" name="Google Shape;24072;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3" name="Google Shape;24073;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4" name="Google Shape;24074;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5" name="Google Shape;24075;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6" name="Google Shape;24076;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7" name="Google Shape;24077;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8" name="Google Shape;24078;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9" name="Google Shape;24079;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0" name="Google Shape;24080;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1" name="Google Shape;24081;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2" name="Google Shape;24082;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3" name="Google Shape;24083;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4" name="Google Shape;24084;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5" name="Google Shape;24085;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6" name="Google Shape;24086;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7" name="Google Shape;24087;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8" name="Google Shape;24088;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9" name="Google Shape;24089;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90" name="Google Shape;24090;p43"/>
            <p:cNvGrpSpPr/>
            <p:nvPr/>
          </p:nvGrpSpPr>
          <p:grpSpPr>
            <a:xfrm>
              <a:off x="109200" y="3301006"/>
              <a:ext cx="8925600" cy="33000"/>
              <a:chOff x="76200" y="76206"/>
              <a:chExt cx="8925600" cy="33000"/>
            </a:xfrm>
          </p:grpSpPr>
          <p:sp>
            <p:nvSpPr>
              <p:cNvPr id="24091" name="Google Shape;24091;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2" name="Google Shape;24092;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3" name="Google Shape;24093;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4" name="Google Shape;24094;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5" name="Google Shape;24095;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6" name="Google Shape;24096;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7" name="Google Shape;24097;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8" name="Google Shape;24098;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9" name="Google Shape;24099;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0" name="Google Shape;24100;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1" name="Google Shape;24101;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2" name="Google Shape;24102;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3" name="Google Shape;24103;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4" name="Google Shape;24104;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5" name="Google Shape;24105;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6" name="Google Shape;24106;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7" name="Google Shape;24107;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8" name="Google Shape;24108;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9" name="Google Shape;24109;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0" name="Google Shape;24110;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1" name="Google Shape;24111;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2" name="Google Shape;24112;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3" name="Google Shape;24113;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4" name="Google Shape;24114;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5" name="Google Shape;24115;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6" name="Google Shape;24116;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7" name="Google Shape;24117;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8" name="Google Shape;24118;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9" name="Google Shape;24119;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0" name="Google Shape;24120;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1" name="Google Shape;24121;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2" name="Google Shape;24122;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3" name="Google Shape;24123;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4" name="Google Shape;24124;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5" name="Google Shape;24125;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6" name="Google Shape;24126;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7" name="Google Shape;24127;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8" name="Google Shape;24128;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9" name="Google Shape;24129;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0" name="Google Shape;24130;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1" name="Google Shape;24131;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2" name="Google Shape;24132;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3" name="Google Shape;24133;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4" name="Google Shape;24134;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5" name="Google Shape;24135;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6" name="Google Shape;24136;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7" name="Google Shape;24137;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8" name="Google Shape;24138;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9" name="Google Shape;24139;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0" name="Google Shape;24140;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1" name="Google Shape;24141;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2" name="Google Shape;24142;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3" name="Google Shape;24143;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4" name="Google Shape;24144;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5" name="Google Shape;24145;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6" name="Google Shape;24146;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7" name="Google Shape;24147;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8" name="Google Shape;24148;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9" name="Google Shape;24149;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0" name="Google Shape;24150;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1" name="Google Shape;24151;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2" name="Google Shape;24152;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3" name="Google Shape;24153;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4" name="Google Shape;24154;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5" name="Google Shape;24155;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6" name="Google Shape;24156;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7" name="Google Shape;24157;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8" name="Google Shape;24158;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9" name="Google Shape;24159;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0" name="Google Shape;24160;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1" name="Google Shape;24161;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2" name="Google Shape;24162;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3" name="Google Shape;24163;p43"/>
            <p:cNvGrpSpPr/>
            <p:nvPr/>
          </p:nvGrpSpPr>
          <p:grpSpPr>
            <a:xfrm>
              <a:off x="109200" y="3412206"/>
              <a:ext cx="8925600" cy="33000"/>
              <a:chOff x="76200" y="76206"/>
              <a:chExt cx="8925600" cy="33000"/>
            </a:xfrm>
          </p:grpSpPr>
          <p:sp>
            <p:nvSpPr>
              <p:cNvPr id="24164" name="Google Shape;24164;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5" name="Google Shape;24165;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6" name="Google Shape;24166;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7" name="Google Shape;24167;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8" name="Google Shape;24168;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9" name="Google Shape;24169;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0" name="Google Shape;24170;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1" name="Google Shape;24171;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2" name="Google Shape;24172;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3" name="Google Shape;24173;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4" name="Google Shape;24174;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5" name="Google Shape;24175;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6" name="Google Shape;24176;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7" name="Google Shape;24177;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8" name="Google Shape;24178;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9" name="Google Shape;24179;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0" name="Google Shape;24180;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1" name="Google Shape;24181;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2" name="Google Shape;24182;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3" name="Google Shape;24183;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4" name="Google Shape;24184;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5" name="Google Shape;24185;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6" name="Google Shape;24186;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7" name="Google Shape;24187;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8" name="Google Shape;24188;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9" name="Google Shape;24189;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0" name="Google Shape;24190;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1" name="Google Shape;24191;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2" name="Google Shape;24192;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3" name="Google Shape;24193;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4" name="Google Shape;24194;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5" name="Google Shape;24195;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6" name="Google Shape;24196;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7" name="Google Shape;24197;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8" name="Google Shape;24198;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9" name="Google Shape;24199;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0" name="Google Shape;24200;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1" name="Google Shape;24201;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2" name="Google Shape;24202;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3" name="Google Shape;24203;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4" name="Google Shape;24204;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5" name="Google Shape;24205;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6" name="Google Shape;24206;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7" name="Google Shape;24207;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8" name="Google Shape;24208;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9" name="Google Shape;24209;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0" name="Google Shape;24210;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1" name="Google Shape;24211;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2" name="Google Shape;24212;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3" name="Google Shape;24213;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4" name="Google Shape;24214;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5" name="Google Shape;24215;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6" name="Google Shape;24216;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7" name="Google Shape;24217;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8" name="Google Shape;24218;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9" name="Google Shape;24219;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0" name="Google Shape;24220;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1" name="Google Shape;24221;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2" name="Google Shape;24222;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3" name="Google Shape;24223;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4" name="Google Shape;24224;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5" name="Google Shape;24225;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6" name="Google Shape;24226;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7" name="Google Shape;24227;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8" name="Google Shape;24228;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9" name="Google Shape;24229;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0" name="Google Shape;24230;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1" name="Google Shape;24231;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2" name="Google Shape;24232;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3" name="Google Shape;24233;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4" name="Google Shape;24234;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5" name="Google Shape;24235;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36" name="Google Shape;24236;p43"/>
            <p:cNvGrpSpPr/>
            <p:nvPr/>
          </p:nvGrpSpPr>
          <p:grpSpPr>
            <a:xfrm>
              <a:off x="109200" y="3523406"/>
              <a:ext cx="8925600" cy="33000"/>
              <a:chOff x="76200" y="76206"/>
              <a:chExt cx="8925600" cy="33000"/>
            </a:xfrm>
          </p:grpSpPr>
          <p:sp>
            <p:nvSpPr>
              <p:cNvPr id="24237" name="Google Shape;24237;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8" name="Google Shape;24238;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9" name="Google Shape;24239;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0" name="Google Shape;24240;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1" name="Google Shape;24241;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2" name="Google Shape;24242;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3" name="Google Shape;24243;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4" name="Google Shape;24244;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5" name="Google Shape;24245;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6" name="Google Shape;24246;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7" name="Google Shape;24247;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8" name="Google Shape;24248;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9" name="Google Shape;24249;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0" name="Google Shape;24250;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1" name="Google Shape;24251;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2" name="Google Shape;24252;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3" name="Google Shape;24253;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4" name="Google Shape;24254;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5" name="Google Shape;24255;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6" name="Google Shape;24256;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7" name="Google Shape;24257;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8" name="Google Shape;24258;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9" name="Google Shape;24259;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0" name="Google Shape;24260;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1" name="Google Shape;24261;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2" name="Google Shape;24262;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3" name="Google Shape;24263;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4" name="Google Shape;24264;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5" name="Google Shape;24265;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6" name="Google Shape;24266;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7" name="Google Shape;24267;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8" name="Google Shape;24268;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9" name="Google Shape;24269;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0" name="Google Shape;24270;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1" name="Google Shape;24271;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2" name="Google Shape;24272;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3" name="Google Shape;24273;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4" name="Google Shape;24274;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5" name="Google Shape;24275;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6" name="Google Shape;24276;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7" name="Google Shape;24277;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8" name="Google Shape;24278;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9" name="Google Shape;24279;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0" name="Google Shape;24280;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1" name="Google Shape;24281;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2" name="Google Shape;24282;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3" name="Google Shape;24283;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4" name="Google Shape;24284;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5" name="Google Shape;24285;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6" name="Google Shape;24286;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7" name="Google Shape;24287;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8" name="Google Shape;24288;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9" name="Google Shape;24289;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0" name="Google Shape;24290;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1" name="Google Shape;24291;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2" name="Google Shape;24292;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3" name="Google Shape;24293;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4" name="Google Shape;24294;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5" name="Google Shape;24295;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6" name="Google Shape;24296;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7" name="Google Shape;24297;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8" name="Google Shape;24298;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9" name="Google Shape;24299;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0" name="Google Shape;24300;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1" name="Google Shape;24301;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2" name="Google Shape;24302;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3" name="Google Shape;24303;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4" name="Google Shape;24304;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5" name="Google Shape;24305;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6" name="Google Shape;24306;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7" name="Google Shape;24307;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8" name="Google Shape;24308;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09" name="Google Shape;24309;p43"/>
            <p:cNvGrpSpPr/>
            <p:nvPr/>
          </p:nvGrpSpPr>
          <p:grpSpPr>
            <a:xfrm>
              <a:off x="109200" y="3634606"/>
              <a:ext cx="8925600" cy="33000"/>
              <a:chOff x="76200" y="76206"/>
              <a:chExt cx="8925600" cy="33000"/>
            </a:xfrm>
          </p:grpSpPr>
          <p:sp>
            <p:nvSpPr>
              <p:cNvPr id="24310" name="Google Shape;24310;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1" name="Google Shape;24311;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2" name="Google Shape;24312;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3" name="Google Shape;24313;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4" name="Google Shape;24314;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5" name="Google Shape;24315;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6" name="Google Shape;24316;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7" name="Google Shape;24317;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8" name="Google Shape;24318;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9" name="Google Shape;24319;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0" name="Google Shape;24320;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1" name="Google Shape;24321;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2" name="Google Shape;24322;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3" name="Google Shape;24323;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4" name="Google Shape;24324;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5" name="Google Shape;24325;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6" name="Google Shape;24326;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7" name="Google Shape;24327;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8" name="Google Shape;24328;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9" name="Google Shape;24329;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0" name="Google Shape;24330;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1" name="Google Shape;24331;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2" name="Google Shape;24332;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3" name="Google Shape;24333;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4" name="Google Shape;24334;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5" name="Google Shape;24335;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6" name="Google Shape;24336;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7" name="Google Shape;24337;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8" name="Google Shape;24338;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9" name="Google Shape;24339;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0" name="Google Shape;24340;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1" name="Google Shape;24341;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2" name="Google Shape;24342;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3" name="Google Shape;24343;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4" name="Google Shape;24344;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5" name="Google Shape;24345;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6" name="Google Shape;24346;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7" name="Google Shape;24347;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8" name="Google Shape;24348;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9" name="Google Shape;24349;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0" name="Google Shape;24350;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1" name="Google Shape;24351;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2" name="Google Shape;24352;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3" name="Google Shape;24353;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4" name="Google Shape;24354;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5" name="Google Shape;24355;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6" name="Google Shape;24356;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7" name="Google Shape;24357;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8" name="Google Shape;24358;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9" name="Google Shape;24359;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0" name="Google Shape;24360;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1" name="Google Shape;24361;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2" name="Google Shape;24362;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3" name="Google Shape;24363;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4" name="Google Shape;24364;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5" name="Google Shape;24365;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6" name="Google Shape;24366;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7" name="Google Shape;24367;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8" name="Google Shape;24368;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9" name="Google Shape;24369;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0" name="Google Shape;24370;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1" name="Google Shape;24371;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2" name="Google Shape;24372;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3" name="Google Shape;24373;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4" name="Google Shape;24374;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5" name="Google Shape;24375;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6" name="Google Shape;24376;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7" name="Google Shape;24377;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8" name="Google Shape;24378;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9" name="Google Shape;24379;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0" name="Google Shape;24380;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1" name="Google Shape;24381;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82" name="Google Shape;24382;p43"/>
            <p:cNvGrpSpPr/>
            <p:nvPr/>
          </p:nvGrpSpPr>
          <p:grpSpPr>
            <a:xfrm>
              <a:off x="109200" y="3745806"/>
              <a:ext cx="8925600" cy="33000"/>
              <a:chOff x="76200" y="76206"/>
              <a:chExt cx="8925600" cy="33000"/>
            </a:xfrm>
          </p:grpSpPr>
          <p:sp>
            <p:nvSpPr>
              <p:cNvPr id="24383" name="Google Shape;24383;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4" name="Google Shape;24384;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5" name="Google Shape;24385;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6" name="Google Shape;24386;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7" name="Google Shape;24387;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8" name="Google Shape;24388;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9" name="Google Shape;24389;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0" name="Google Shape;24390;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1" name="Google Shape;24391;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2" name="Google Shape;24392;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3" name="Google Shape;24393;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4" name="Google Shape;24394;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5" name="Google Shape;24395;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6" name="Google Shape;24396;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7" name="Google Shape;24397;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8" name="Google Shape;24398;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9" name="Google Shape;24399;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0" name="Google Shape;24400;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1" name="Google Shape;24401;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2" name="Google Shape;24402;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3" name="Google Shape;24403;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4" name="Google Shape;24404;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5" name="Google Shape;24405;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6" name="Google Shape;24406;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7" name="Google Shape;24407;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8" name="Google Shape;24408;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9" name="Google Shape;24409;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0" name="Google Shape;24410;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1" name="Google Shape;24411;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2" name="Google Shape;24412;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3" name="Google Shape;24413;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4" name="Google Shape;24414;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5" name="Google Shape;24415;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6" name="Google Shape;24416;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7" name="Google Shape;24417;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8" name="Google Shape;24418;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9" name="Google Shape;24419;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0" name="Google Shape;24420;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1" name="Google Shape;24421;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2" name="Google Shape;24422;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3" name="Google Shape;24423;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4" name="Google Shape;24424;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5" name="Google Shape;24425;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6" name="Google Shape;24426;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7" name="Google Shape;24427;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8" name="Google Shape;24428;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9" name="Google Shape;24429;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0" name="Google Shape;24430;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1" name="Google Shape;24431;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2" name="Google Shape;24432;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3" name="Google Shape;24433;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4" name="Google Shape;24434;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5" name="Google Shape;24435;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6" name="Google Shape;24436;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7" name="Google Shape;24437;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8" name="Google Shape;24438;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9" name="Google Shape;24439;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0" name="Google Shape;24440;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1" name="Google Shape;24441;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2" name="Google Shape;24442;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3" name="Google Shape;24443;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4" name="Google Shape;24444;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5" name="Google Shape;24445;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6" name="Google Shape;24446;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7" name="Google Shape;24447;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8" name="Google Shape;24448;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9" name="Google Shape;24449;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0" name="Google Shape;24450;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1" name="Google Shape;24451;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2" name="Google Shape;24452;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3" name="Google Shape;24453;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4" name="Google Shape;24454;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5" name="Google Shape;24455;p43"/>
            <p:cNvGrpSpPr/>
            <p:nvPr/>
          </p:nvGrpSpPr>
          <p:grpSpPr>
            <a:xfrm>
              <a:off x="109200" y="3857006"/>
              <a:ext cx="8925600" cy="33000"/>
              <a:chOff x="76200" y="76206"/>
              <a:chExt cx="8925600" cy="33000"/>
            </a:xfrm>
          </p:grpSpPr>
          <p:sp>
            <p:nvSpPr>
              <p:cNvPr id="24456" name="Google Shape;24456;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7" name="Google Shape;24457;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8" name="Google Shape;24458;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9" name="Google Shape;24459;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0" name="Google Shape;24460;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1" name="Google Shape;24461;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2" name="Google Shape;24462;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3" name="Google Shape;24463;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4" name="Google Shape;24464;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5" name="Google Shape;24465;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6" name="Google Shape;24466;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7" name="Google Shape;24467;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8" name="Google Shape;24468;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9" name="Google Shape;24469;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0" name="Google Shape;24470;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1" name="Google Shape;24471;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2" name="Google Shape;24472;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3" name="Google Shape;24473;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4" name="Google Shape;24474;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5" name="Google Shape;24475;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6" name="Google Shape;24476;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7" name="Google Shape;24477;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8" name="Google Shape;24478;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9" name="Google Shape;24479;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0" name="Google Shape;24480;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1" name="Google Shape;24481;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2" name="Google Shape;24482;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3" name="Google Shape;24483;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4" name="Google Shape;24484;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5" name="Google Shape;24485;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6" name="Google Shape;24486;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7" name="Google Shape;24487;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8" name="Google Shape;24488;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9" name="Google Shape;24489;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0" name="Google Shape;24490;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1" name="Google Shape;24491;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2" name="Google Shape;24492;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3" name="Google Shape;24493;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4" name="Google Shape;24494;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5" name="Google Shape;24495;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6" name="Google Shape;24496;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7" name="Google Shape;24497;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8" name="Google Shape;24498;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9" name="Google Shape;24499;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0" name="Google Shape;24500;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1" name="Google Shape;24501;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2" name="Google Shape;24502;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3" name="Google Shape;24503;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4" name="Google Shape;24504;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5" name="Google Shape;24505;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6" name="Google Shape;24506;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7" name="Google Shape;24507;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8" name="Google Shape;24508;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9" name="Google Shape;24509;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0" name="Google Shape;24510;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1" name="Google Shape;24511;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2" name="Google Shape;24512;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3" name="Google Shape;24513;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4" name="Google Shape;24514;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5" name="Google Shape;24515;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6" name="Google Shape;24516;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7" name="Google Shape;24517;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8" name="Google Shape;24518;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9" name="Google Shape;24519;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0" name="Google Shape;24520;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1" name="Google Shape;24521;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2" name="Google Shape;24522;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3" name="Google Shape;24523;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4" name="Google Shape;24524;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5" name="Google Shape;24525;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6" name="Google Shape;24526;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7" name="Google Shape;24527;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8" name="Google Shape;24528;p43"/>
            <p:cNvGrpSpPr/>
            <p:nvPr/>
          </p:nvGrpSpPr>
          <p:grpSpPr>
            <a:xfrm>
              <a:off x="109200" y="3968206"/>
              <a:ext cx="8925600" cy="33000"/>
              <a:chOff x="76200" y="76206"/>
              <a:chExt cx="8925600" cy="33000"/>
            </a:xfrm>
          </p:grpSpPr>
          <p:sp>
            <p:nvSpPr>
              <p:cNvPr id="24529" name="Google Shape;24529;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0" name="Google Shape;24530;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1" name="Google Shape;24531;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2" name="Google Shape;24532;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3" name="Google Shape;24533;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4" name="Google Shape;24534;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5" name="Google Shape;24535;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6" name="Google Shape;24536;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7" name="Google Shape;24537;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8" name="Google Shape;24538;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9" name="Google Shape;24539;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0" name="Google Shape;24540;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1" name="Google Shape;24541;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2" name="Google Shape;24542;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3" name="Google Shape;24543;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4" name="Google Shape;24544;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5" name="Google Shape;24545;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6" name="Google Shape;24546;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7" name="Google Shape;24547;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8" name="Google Shape;24548;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9" name="Google Shape;24549;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0" name="Google Shape;24550;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1" name="Google Shape;24551;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2" name="Google Shape;24552;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3" name="Google Shape;24553;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4" name="Google Shape;24554;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5" name="Google Shape;24555;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6" name="Google Shape;24556;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7" name="Google Shape;24557;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8" name="Google Shape;24558;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9" name="Google Shape;24559;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0" name="Google Shape;24560;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1" name="Google Shape;24561;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2" name="Google Shape;24562;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3" name="Google Shape;24563;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4" name="Google Shape;24564;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5" name="Google Shape;24565;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6" name="Google Shape;24566;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7" name="Google Shape;24567;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8" name="Google Shape;24568;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9" name="Google Shape;24569;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0" name="Google Shape;24570;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1" name="Google Shape;24571;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2" name="Google Shape;24572;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3" name="Google Shape;24573;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4" name="Google Shape;24574;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5" name="Google Shape;24575;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6" name="Google Shape;24576;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7" name="Google Shape;24577;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8" name="Google Shape;24578;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9" name="Google Shape;24579;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0" name="Google Shape;24580;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1" name="Google Shape;24581;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2" name="Google Shape;24582;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3" name="Google Shape;24583;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4" name="Google Shape;24584;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5" name="Google Shape;24585;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6" name="Google Shape;24586;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7" name="Google Shape;24587;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8" name="Google Shape;24588;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9" name="Google Shape;24589;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0" name="Google Shape;24590;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1" name="Google Shape;24591;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2" name="Google Shape;24592;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3" name="Google Shape;24593;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4" name="Google Shape;24594;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5" name="Google Shape;24595;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6" name="Google Shape;24596;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7" name="Google Shape;24597;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8" name="Google Shape;24598;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9" name="Google Shape;24599;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0" name="Google Shape;24600;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01" name="Google Shape;24601;p43"/>
            <p:cNvGrpSpPr/>
            <p:nvPr/>
          </p:nvGrpSpPr>
          <p:grpSpPr>
            <a:xfrm>
              <a:off x="109200" y="4079406"/>
              <a:ext cx="8925600" cy="33000"/>
              <a:chOff x="76200" y="76206"/>
              <a:chExt cx="8925600" cy="33000"/>
            </a:xfrm>
          </p:grpSpPr>
          <p:sp>
            <p:nvSpPr>
              <p:cNvPr id="24602" name="Google Shape;24602;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3" name="Google Shape;24603;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4" name="Google Shape;24604;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5" name="Google Shape;24605;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6" name="Google Shape;24606;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7" name="Google Shape;24607;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8" name="Google Shape;24608;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9" name="Google Shape;24609;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0" name="Google Shape;24610;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1" name="Google Shape;24611;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2" name="Google Shape;24612;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3" name="Google Shape;24613;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4" name="Google Shape;24614;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5" name="Google Shape;24615;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6" name="Google Shape;24616;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7" name="Google Shape;24617;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8" name="Google Shape;24618;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9" name="Google Shape;24619;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0" name="Google Shape;24620;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1" name="Google Shape;24621;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2" name="Google Shape;24622;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3" name="Google Shape;24623;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4" name="Google Shape;24624;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5" name="Google Shape;24625;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6" name="Google Shape;24626;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7" name="Google Shape;24627;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8" name="Google Shape;24628;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9" name="Google Shape;24629;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0" name="Google Shape;24630;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1" name="Google Shape;24631;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2" name="Google Shape;24632;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3" name="Google Shape;24633;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4" name="Google Shape;24634;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5" name="Google Shape;24635;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6" name="Google Shape;24636;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7" name="Google Shape;24637;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8" name="Google Shape;24638;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9" name="Google Shape;24639;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0" name="Google Shape;24640;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1" name="Google Shape;24641;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2" name="Google Shape;24642;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3" name="Google Shape;24643;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4" name="Google Shape;24644;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5" name="Google Shape;24645;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6" name="Google Shape;24646;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7" name="Google Shape;24647;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8" name="Google Shape;24648;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9" name="Google Shape;24649;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0" name="Google Shape;24650;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1" name="Google Shape;24651;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2" name="Google Shape;24652;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3" name="Google Shape;24653;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4" name="Google Shape;24654;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5" name="Google Shape;24655;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6" name="Google Shape;24656;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7" name="Google Shape;24657;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8" name="Google Shape;24658;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9" name="Google Shape;24659;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0" name="Google Shape;24660;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1" name="Google Shape;24661;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2" name="Google Shape;24662;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3" name="Google Shape;24663;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4" name="Google Shape;24664;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5" name="Google Shape;24665;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6" name="Google Shape;24666;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7" name="Google Shape;24667;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8" name="Google Shape;24668;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9" name="Google Shape;24669;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0" name="Google Shape;24670;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1" name="Google Shape;24671;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2" name="Google Shape;24672;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3" name="Google Shape;24673;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4" name="Google Shape;24674;p43"/>
            <p:cNvGrpSpPr/>
            <p:nvPr/>
          </p:nvGrpSpPr>
          <p:grpSpPr>
            <a:xfrm>
              <a:off x="109200" y="4190606"/>
              <a:ext cx="8925600" cy="33000"/>
              <a:chOff x="76200" y="76206"/>
              <a:chExt cx="8925600" cy="33000"/>
            </a:xfrm>
          </p:grpSpPr>
          <p:sp>
            <p:nvSpPr>
              <p:cNvPr id="24675" name="Google Shape;24675;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6" name="Google Shape;24676;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7" name="Google Shape;24677;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8" name="Google Shape;24678;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9" name="Google Shape;24679;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0" name="Google Shape;24680;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1" name="Google Shape;24681;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2" name="Google Shape;24682;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3" name="Google Shape;24683;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4" name="Google Shape;24684;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5" name="Google Shape;24685;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6" name="Google Shape;24686;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7" name="Google Shape;24687;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8" name="Google Shape;24688;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9" name="Google Shape;24689;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0" name="Google Shape;24690;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1" name="Google Shape;24691;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2" name="Google Shape;24692;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3" name="Google Shape;24693;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4" name="Google Shape;24694;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5" name="Google Shape;24695;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6" name="Google Shape;24696;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7" name="Google Shape;24697;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8" name="Google Shape;24698;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9" name="Google Shape;24699;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0" name="Google Shape;24700;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1" name="Google Shape;24701;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2" name="Google Shape;24702;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3" name="Google Shape;24703;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4" name="Google Shape;24704;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5" name="Google Shape;24705;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6" name="Google Shape;24706;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7" name="Google Shape;24707;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8" name="Google Shape;24708;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9" name="Google Shape;24709;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0" name="Google Shape;24710;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1" name="Google Shape;24711;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2" name="Google Shape;24712;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3" name="Google Shape;24713;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4" name="Google Shape;24714;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5" name="Google Shape;24715;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6" name="Google Shape;24716;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7" name="Google Shape;24717;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8" name="Google Shape;24718;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9" name="Google Shape;24719;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0" name="Google Shape;24720;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1" name="Google Shape;24721;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2" name="Google Shape;24722;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3" name="Google Shape;24723;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4" name="Google Shape;24724;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5" name="Google Shape;24725;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6" name="Google Shape;24726;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7" name="Google Shape;24727;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8" name="Google Shape;24728;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9" name="Google Shape;24729;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0" name="Google Shape;24730;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1" name="Google Shape;24731;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2" name="Google Shape;24732;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3" name="Google Shape;24733;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4" name="Google Shape;24734;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5" name="Google Shape;24735;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6" name="Google Shape;24736;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7" name="Google Shape;24737;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8" name="Google Shape;24738;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9" name="Google Shape;24739;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0" name="Google Shape;24740;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1" name="Google Shape;24741;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2" name="Google Shape;24742;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3" name="Google Shape;24743;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4" name="Google Shape;24744;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5" name="Google Shape;24745;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6" name="Google Shape;24746;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47" name="Google Shape;24747;p43"/>
            <p:cNvGrpSpPr/>
            <p:nvPr/>
          </p:nvGrpSpPr>
          <p:grpSpPr>
            <a:xfrm>
              <a:off x="109200" y="4301806"/>
              <a:ext cx="8925600" cy="33000"/>
              <a:chOff x="76200" y="76206"/>
              <a:chExt cx="8925600" cy="33000"/>
            </a:xfrm>
          </p:grpSpPr>
          <p:sp>
            <p:nvSpPr>
              <p:cNvPr id="24748" name="Google Shape;24748;p43"/>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9" name="Google Shape;24749;p43"/>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0" name="Google Shape;24750;p43"/>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1" name="Google Shape;24751;p43"/>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2" name="Google Shape;24752;p43"/>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3" name="Google Shape;24753;p43"/>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4" name="Google Shape;24754;p43"/>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5" name="Google Shape;24755;p43"/>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6" name="Google Shape;24756;p43"/>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7" name="Google Shape;24757;p43"/>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8" name="Google Shape;24758;p43"/>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9" name="Google Shape;24759;p43"/>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0" name="Google Shape;24760;p43"/>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1" name="Google Shape;24761;p43"/>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2" name="Google Shape;24762;p43"/>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3" name="Google Shape;24763;p43"/>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4" name="Google Shape;24764;p43"/>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5" name="Google Shape;24765;p43"/>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6" name="Google Shape;24766;p43"/>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7" name="Google Shape;24767;p43"/>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8" name="Google Shape;24768;p43"/>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9" name="Google Shape;24769;p43"/>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0" name="Google Shape;24770;p43"/>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1" name="Google Shape;24771;p43"/>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2" name="Google Shape;24772;p43"/>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3" name="Google Shape;24773;p43"/>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4" name="Google Shape;24774;p43"/>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5" name="Google Shape;24775;p43"/>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6" name="Google Shape;24776;p43"/>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7" name="Google Shape;24777;p43"/>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8" name="Google Shape;24778;p43"/>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9" name="Google Shape;24779;p43"/>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0" name="Google Shape;24780;p43"/>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1" name="Google Shape;24781;p43"/>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2" name="Google Shape;24782;p43"/>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3" name="Google Shape;24783;p43"/>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4" name="Google Shape;24784;p43"/>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5" name="Google Shape;24785;p43"/>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6" name="Google Shape;24786;p43"/>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7" name="Google Shape;24787;p43"/>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8" name="Google Shape;24788;p43"/>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9" name="Google Shape;24789;p43"/>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0" name="Google Shape;24790;p43"/>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1" name="Google Shape;24791;p43"/>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2" name="Google Shape;24792;p43"/>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3" name="Google Shape;24793;p43"/>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4" name="Google Shape;24794;p43"/>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5" name="Google Shape;24795;p43"/>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6" name="Google Shape;24796;p43"/>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7" name="Google Shape;24797;p43"/>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8" name="Google Shape;24798;p43"/>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9" name="Google Shape;24799;p43"/>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0" name="Google Shape;24800;p43"/>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1" name="Google Shape;24801;p43"/>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2" name="Google Shape;24802;p43"/>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3" name="Google Shape;24803;p43"/>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4" name="Google Shape;24804;p43"/>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5" name="Google Shape;24805;p43"/>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6" name="Google Shape;24806;p43"/>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7" name="Google Shape;24807;p43"/>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8" name="Google Shape;24808;p43"/>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9" name="Google Shape;24809;p43"/>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0" name="Google Shape;24810;p43"/>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1" name="Google Shape;24811;p43"/>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2" name="Google Shape;24812;p43"/>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3" name="Google Shape;24813;p43"/>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4" name="Google Shape;24814;p43"/>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5" name="Google Shape;24815;p43"/>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6" name="Google Shape;24816;p43"/>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7" name="Google Shape;24817;p43"/>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8" name="Google Shape;24818;p43"/>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9" name="Google Shape;24819;p43"/>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20" name="Google Shape;24820;p43"/>
          <p:cNvGrpSpPr/>
          <p:nvPr/>
        </p:nvGrpSpPr>
        <p:grpSpPr>
          <a:xfrm>
            <a:off x="8320098" y="4866112"/>
            <a:ext cx="510133" cy="78484"/>
            <a:chOff x="3521300" y="154525"/>
            <a:chExt cx="1256175" cy="193500"/>
          </a:xfrm>
        </p:grpSpPr>
        <p:sp>
          <p:nvSpPr>
            <p:cNvPr id="24821" name="Google Shape;24821;p43"/>
            <p:cNvSpPr/>
            <p:nvPr/>
          </p:nvSpPr>
          <p:spPr>
            <a:xfrm>
              <a:off x="3521300"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2" name="Google Shape;24822;p43"/>
            <p:cNvSpPr/>
            <p:nvPr/>
          </p:nvSpPr>
          <p:spPr>
            <a:xfrm>
              <a:off x="3875525"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3" name="Google Shape;24823;p43"/>
            <p:cNvSpPr/>
            <p:nvPr/>
          </p:nvSpPr>
          <p:spPr>
            <a:xfrm>
              <a:off x="4229750"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4" name="Google Shape;24824;p43"/>
            <p:cNvSpPr/>
            <p:nvPr/>
          </p:nvSpPr>
          <p:spPr>
            <a:xfrm>
              <a:off x="4583975"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_1">
    <p:spTree>
      <p:nvGrpSpPr>
        <p:cNvPr id="1" name="Shape 24825"/>
        <p:cNvGrpSpPr/>
        <p:nvPr/>
      </p:nvGrpSpPr>
      <p:grpSpPr>
        <a:xfrm>
          <a:off x="0" y="0"/>
          <a:ext cx="0" cy="0"/>
          <a:chOff x="0" y="0"/>
          <a:chExt cx="0" cy="0"/>
        </a:xfrm>
      </p:grpSpPr>
      <p:grpSp>
        <p:nvGrpSpPr>
          <p:cNvPr id="24826" name="Google Shape;24826;p44"/>
          <p:cNvGrpSpPr/>
          <p:nvPr/>
        </p:nvGrpSpPr>
        <p:grpSpPr>
          <a:xfrm>
            <a:off x="313503" y="376409"/>
            <a:ext cx="8516819" cy="562035"/>
            <a:chOff x="313503" y="376409"/>
            <a:chExt cx="8516819" cy="562035"/>
          </a:xfrm>
        </p:grpSpPr>
        <p:sp>
          <p:nvSpPr>
            <p:cNvPr id="24827" name="Google Shape;24827;p44"/>
            <p:cNvSpPr/>
            <p:nvPr/>
          </p:nvSpPr>
          <p:spPr>
            <a:xfrm>
              <a:off x="313503"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8" name="Google Shape;24828;p44"/>
            <p:cNvSpPr/>
            <p:nvPr/>
          </p:nvSpPr>
          <p:spPr>
            <a:xfrm>
              <a:off x="43301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9" name="Google Shape;24829;p44"/>
            <p:cNvSpPr/>
            <p:nvPr/>
          </p:nvSpPr>
          <p:spPr>
            <a:xfrm>
              <a:off x="552519"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0" name="Google Shape;24830;p44"/>
            <p:cNvSpPr/>
            <p:nvPr/>
          </p:nvSpPr>
          <p:spPr>
            <a:xfrm>
              <a:off x="672027"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1" name="Google Shape;24831;p44"/>
            <p:cNvSpPr/>
            <p:nvPr/>
          </p:nvSpPr>
          <p:spPr>
            <a:xfrm>
              <a:off x="844028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2" name="Google Shape;24832;p44"/>
            <p:cNvSpPr/>
            <p:nvPr/>
          </p:nvSpPr>
          <p:spPr>
            <a:xfrm>
              <a:off x="8559794"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3" name="Google Shape;24833;p44"/>
            <p:cNvSpPr/>
            <p:nvPr/>
          </p:nvSpPr>
          <p:spPr>
            <a:xfrm>
              <a:off x="8679308"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4" name="Google Shape;24834;p44"/>
            <p:cNvSpPr/>
            <p:nvPr/>
          </p:nvSpPr>
          <p:spPr>
            <a:xfrm>
              <a:off x="879882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5" name="Google Shape;24835;p44"/>
            <p:cNvSpPr/>
            <p:nvPr/>
          </p:nvSpPr>
          <p:spPr>
            <a:xfrm>
              <a:off x="313503"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6" name="Google Shape;24836;p44"/>
            <p:cNvSpPr/>
            <p:nvPr/>
          </p:nvSpPr>
          <p:spPr>
            <a:xfrm>
              <a:off x="43301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7" name="Google Shape;24837;p44"/>
            <p:cNvSpPr/>
            <p:nvPr/>
          </p:nvSpPr>
          <p:spPr>
            <a:xfrm>
              <a:off x="552519"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8" name="Google Shape;24838;p44"/>
            <p:cNvSpPr/>
            <p:nvPr/>
          </p:nvSpPr>
          <p:spPr>
            <a:xfrm>
              <a:off x="672027"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9" name="Google Shape;24839;p44"/>
            <p:cNvSpPr/>
            <p:nvPr/>
          </p:nvSpPr>
          <p:spPr>
            <a:xfrm>
              <a:off x="844028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0" name="Google Shape;24840;p44"/>
            <p:cNvSpPr/>
            <p:nvPr/>
          </p:nvSpPr>
          <p:spPr>
            <a:xfrm>
              <a:off x="8559794"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1" name="Google Shape;24841;p44"/>
            <p:cNvSpPr/>
            <p:nvPr/>
          </p:nvSpPr>
          <p:spPr>
            <a:xfrm>
              <a:off x="8679308"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2" name="Google Shape;24842;p44"/>
            <p:cNvSpPr/>
            <p:nvPr/>
          </p:nvSpPr>
          <p:spPr>
            <a:xfrm>
              <a:off x="879882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3" name="Google Shape;24843;p44"/>
            <p:cNvSpPr/>
            <p:nvPr/>
          </p:nvSpPr>
          <p:spPr>
            <a:xfrm>
              <a:off x="313503"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4" name="Google Shape;24844;p44"/>
            <p:cNvSpPr/>
            <p:nvPr/>
          </p:nvSpPr>
          <p:spPr>
            <a:xfrm>
              <a:off x="43301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5" name="Google Shape;24845;p44"/>
            <p:cNvSpPr/>
            <p:nvPr/>
          </p:nvSpPr>
          <p:spPr>
            <a:xfrm>
              <a:off x="552519"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6" name="Google Shape;24846;p44"/>
            <p:cNvSpPr/>
            <p:nvPr/>
          </p:nvSpPr>
          <p:spPr>
            <a:xfrm>
              <a:off x="672027"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7" name="Google Shape;24847;p44"/>
            <p:cNvSpPr/>
            <p:nvPr/>
          </p:nvSpPr>
          <p:spPr>
            <a:xfrm>
              <a:off x="844028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8" name="Google Shape;24848;p44"/>
            <p:cNvSpPr/>
            <p:nvPr/>
          </p:nvSpPr>
          <p:spPr>
            <a:xfrm>
              <a:off x="8559794"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9" name="Google Shape;24849;p44"/>
            <p:cNvSpPr/>
            <p:nvPr/>
          </p:nvSpPr>
          <p:spPr>
            <a:xfrm>
              <a:off x="8679308"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0" name="Google Shape;24850;p44"/>
            <p:cNvSpPr/>
            <p:nvPr/>
          </p:nvSpPr>
          <p:spPr>
            <a:xfrm>
              <a:off x="879882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1" name="Google Shape;24851;p44"/>
            <p:cNvSpPr/>
            <p:nvPr/>
          </p:nvSpPr>
          <p:spPr>
            <a:xfrm>
              <a:off x="313503"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2" name="Google Shape;24852;p44"/>
            <p:cNvSpPr/>
            <p:nvPr/>
          </p:nvSpPr>
          <p:spPr>
            <a:xfrm>
              <a:off x="43301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3" name="Google Shape;24853;p44"/>
            <p:cNvSpPr/>
            <p:nvPr/>
          </p:nvSpPr>
          <p:spPr>
            <a:xfrm>
              <a:off x="552519"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4" name="Google Shape;24854;p44"/>
            <p:cNvSpPr/>
            <p:nvPr/>
          </p:nvSpPr>
          <p:spPr>
            <a:xfrm>
              <a:off x="672027"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5" name="Google Shape;24855;p44"/>
            <p:cNvSpPr/>
            <p:nvPr/>
          </p:nvSpPr>
          <p:spPr>
            <a:xfrm>
              <a:off x="844028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6" name="Google Shape;24856;p44"/>
            <p:cNvSpPr/>
            <p:nvPr/>
          </p:nvSpPr>
          <p:spPr>
            <a:xfrm>
              <a:off x="8559794"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7" name="Google Shape;24857;p44"/>
            <p:cNvSpPr/>
            <p:nvPr/>
          </p:nvSpPr>
          <p:spPr>
            <a:xfrm>
              <a:off x="8679308"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8" name="Google Shape;24858;p44"/>
            <p:cNvSpPr/>
            <p:nvPr/>
          </p:nvSpPr>
          <p:spPr>
            <a:xfrm>
              <a:off x="879882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9" name="Google Shape;24859;p44"/>
            <p:cNvSpPr/>
            <p:nvPr/>
          </p:nvSpPr>
          <p:spPr>
            <a:xfrm>
              <a:off x="313503"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0" name="Google Shape;24860;p44"/>
            <p:cNvSpPr/>
            <p:nvPr/>
          </p:nvSpPr>
          <p:spPr>
            <a:xfrm>
              <a:off x="43301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1" name="Google Shape;24861;p44"/>
            <p:cNvSpPr/>
            <p:nvPr/>
          </p:nvSpPr>
          <p:spPr>
            <a:xfrm>
              <a:off x="552519"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2" name="Google Shape;24862;p44"/>
            <p:cNvSpPr/>
            <p:nvPr/>
          </p:nvSpPr>
          <p:spPr>
            <a:xfrm>
              <a:off x="672027"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3" name="Google Shape;24863;p44"/>
            <p:cNvSpPr/>
            <p:nvPr/>
          </p:nvSpPr>
          <p:spPr>
            <a:xfrm>
              <a:off x="844028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4" name="Google Shape;24864;p44"/>
            <p:cNvSpPr/>
            <p:nvPr/>
          </p:nvSpPr>
          <p:spPr>
            <a:xfrm>
              <a:off x="8559794"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5" name="Google Shape;24865;p44"/>
            <p:cNvSpPr/>
            <p:nvPr/>
          </p:nvSpPr>
          <p:spPr>
            <a:xfrm>
              <a:off x="8679308"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6" name="Google Shape;24866;p44"/>
            <p:cNvSpPr/>
            <p:nvPr/>
          </p:nvSpPr>
          <p:spPr>
            <a:xfrm>
              <a:off x="879882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7" name="Google Shape;24867;p44"/>
            <p:cNvSpPr/>
            <p:nvPr/>
          </p:nvSpPr>
          <p:spPr>
            <a:xfrm>
              <a:off x="313503"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8" name="Google Shape;24868;p44"/>
            <p:cNvSpPr/>
            <p:nvPr/>
          </p:nvSpPr>
          <p:spPr>
            <a:xfrm>
              <a:off x="43301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9" name="Google Shape;24869;p44"/>
            <p:cNvSpPr/>
            <p:nvPr/>
          </p:nvSpPr>
          <p:spPr>
            <a:xfrm>
              <a:off x="552519"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0" name="Google Shape;24870;p44"/>
            <p:cNvSpPr/>
            <p:nvPr/>
          </p:nvSpPr>
          <p:spPr>
            <a:xfrm>
              <a:off x="672027"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1" name="Google Shape;24871;p44"/>
            <p:cNvSpPr/>
            <p:nvPr/>
          </p:nvSpPr>
          <p:spPr>
            <a:xfrm>
              <a:off x="844028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2" name="Google Shape;24872;p44"/>
            <p:cNvSpPr/>
            <p:nvPr/>
          </p:nvSpPr>
          <p:spPr>
            <a:xfrm>
              <a:off x="8559794"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3" name="Google Shape;24873;p44"/>
            <p:cNvSpPr/>
            <p:nvPr/>
          </p:nvSpPr>
          <p:spPr>
            <a:xfrm>
              <a:off x="8679308"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4" name="Google Shape;24874;p44"/>
            <p:cNvSpPr/>
            <p:nvPr/>
          </p:nvSpPr>
          <p:spPr>
            <a:xfrm>
              <a:off x="879882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BLANK_1_1_1_1_1_1_1_1_1_1">
    <p:spTree>
      <p:nvGrpSpPr>
        <p:cNvPr id="1" name="Shape 24875"/>
        <p:cNvGrpSpPr/>
        <p:nvPr/>
      </p:nvGrpSpPr>
      <p:grpSpPr>
        <a:xfrm>
          <a:off x="0" y="0"/>
          <a:ext cx="0" cy="0"/>
          <a:chOff x="0" y="0"/>
          <a:chExt cx="0" cy="0"/>
        </a:xfrm>
      </p:grpSpPr>
      <p:grpSp>
        <p:nvGrpSpPr>
          <p:cNvPr id="24876" name="Google Shape;24876;p45"/>
          <p:cNvGrpSpPr/>
          <p:nvPr/>
        </p:nvGrpSpPr>
        <p:grpSpPr>
          <a:xfrm>
            <a:off x="313503" y="540001"/>
            <a:ext cx="8516819" cy="4063568"/>
            <a:chOff x="313503" y="540001"/>
            <a:chExt cx="8516819" cy="4063568"/>
          </a:xfrm>
        </p:grpSpPr>
        <p:sp>
          <p:nvSpPr>
            <p:cNvPr id="24877" name="Google Shape;24877;p45"/>
            <p:cNvSpPr/>
            <p:nvPr/>
          </p:nvSpPr>
          <p:spPr>
            <a:xfrm>
              <a:off x="313503"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8" name="Google Shape;24878;p45"/>
            <p:cNvSpPr/>
            <p:nvPr/>
          </p:nvSpPr>
          <p:spPr>
            <a:xfrm>
              <a:off x="433011"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9" name="Google Shape;24879;p45"/>
            <p:cNvSpPr/>
            <p:nvPr/>
          </p:nvSpPr>
          <p:spPr>
            <a:xfrm>
              <a:off x="552519"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0" name="Google Shape;24880;p45"/>
            <p:cNvSpPr/>
            <p:nvPr/>
          </p:nvSpPr>
          <p:spPr>
            <a:xfrm>
              <a:off x="672027"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1" name="Google Shape;24881;p45"/>
            <p:cNvSpPr/>
            <p:nvPr/>
          </p:nvSpPr>
          <p:spPr>
            <a:xfrm>
              <a:off x="791536"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2" name="Google Shape;24882;p45"/>
            <p:cNvSpPr/>
            <p:nvPr/>
          </p:nvSpPr>
          <p:spPr>
            <a:xfrm>
              <a:off x="911044"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3" name="Google Shape;24883;p45"/>
            <p:cNvSpPr/>
            <p:nvPr/>
          </p:nvSpPr>
          <p:spPr>
            <a:xfrm>
              <a:off x="1030552"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4" name="Google Shape;24884;p45"/>
            <p:cNvSpPr/>
            <p:nvPr/>
          </p:nvSpPr>
          <p:spPr>
            <a:xfrm>
              <a:off x="8201254"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5" name="Google Shape;24885;p45"/>
            <p:cNvSpPr/>
            <p:nvPr/>
          </p:nvSpPr>
          <p:spPr>
            <a:xfrm>
              <a:off x="8320767"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6" name="Google Shape;24886;p45"/>
            <p:cNvSpPr/>
            <p:nvPr/>
          </p:nvSpPr>
          <p:spPr>
            <a:xfrm>
              <a:off x="8440281"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7" name="Google Shape;24887;p45"/>
            <p:cNvSpPr/>
            <p:nvPr/>
          </p:nvSpPr>
          <p:spPr>
            <a:xfrm>
              <a:off x="8559794"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8" name="Google Shape;24888;p45"/>
            <p:cNvSpPr/>
            <p:nvPr/>
          </p:nvSpPr>
          <p:spPr>
            <a:xfrm>
              <a:off x="8679308"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9" name="Google Shape;24889;p45"/>
            <p:cNvSpPr/>
            <p:nvPr/>
          </p:nvSpPr>
          <p:spPr>
            <a:xfrm>
              <a:off x="8798821"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0" name="Google Shape;24890;p45"/>
            <p:cNvSpPr/>
            <p:nvPr/>
          </p:nvSpPr>
          <p:spPr>
            <a:xfrm>
              <a:off x="313503"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1" name="Google Shape;24891;p45"/>
            <p:cNvSpPr/>
            <p:nvPr/>
          </p:nvSpPr>
          <p:spPr>
            <a:xfrm>
              <a:off x="433011"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2" name="Google Shape;24892;p45"/>
            <p:cNvSpPr/>
            <p:nvPr/>
          </p:nvSpPr>
          <p:spPr>
            <a:xfrm>
              <a:off x="552519"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3" name="Google Shape;24893;p45"/>
            <p:cNvSpPr/>
            <p:nvPr/>
          </p:nvSpPr>
          <p:spPr>
            <a:xfrm>
              <a:off x="672027"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4" name="Google Shape;24894;p45"/>
            <p:cNvSpPr/>
            <p:nvPr/>
          </p:nvSpPr>
          <p:spPr>
            <a:xfrm>
              <a:off x="791536"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5" name="Google Shape;24895;p45"/>
            <p:cNvSpPr/>
            <p:nvPr/>
          </p:nvSpPr>
          <p:spPr>
            <a:xfrm>
              <a:off x="911044"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6" name="Google Shape;24896;p45"/>
            <p:cNvSpPr/>
            <p:nvPr/>
          </p:nvSpPr>
          <p:spPr>
            <a:xfrm>
              <a:off x="1030552"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7" name="Google Shape;24897;p45"/>
            <p:cNvSpPr/>
            <p:nvPr/>
          </p:nvSpPr>
          <p:spPr>
            <a:xfrm>
              <a:off x="8201254"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8" name="Google Shape;24898;p45"/>
            <p:cNvSpPr/>
            <p:nvPr/>
          </p:nvSpPr>
          <p:spPr>
            <a:xfrm>
              <a:off x="8320767"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9" name="Google Shape;24899;p45"/>
            <p:cNvSpPr/>
            <p:nvPr/>
          </p:nvSpPr>
          <p:spPr>
            <a:xfrm>
              <a:off x="8440281"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0" name="Google Shape;24900;p45"/>
            <p:cNvSpPr/>
            <p:nvPr/>
          </p:nvSpPr>
          <p:spPr>
            <a:xfrm>
              <a:off x="8559794"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1" name="Google Shape;24901;p45"/>
            <p:cNvSpPr/>
            <p:nvPr/>
          </p:nvSpPr>
          <p:spPr>
            <a:xfrm>
              <a:off x="8679308"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2" name="Google Shape;24902;p45"/>
            <p:cNvSpPr/>
            <p:nvPr/>
          </p:nvSpPr>
          <p:spPr>
            <a:xfrm>
              <a:off x="8798821"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3" name="Google Shape;24903;p45"/>
            <p:cNvSpPr/>
            <p:nvPr/>
          </p:nvSpPr>
          <p:spPr>
            <a:xfrm>
              <a:off x="313503"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4" name="Google Shape;24904;p45"/>
            <p:cNvSpPr/>
            <p:nvPr/>
          </p:nvSpPr>
          <p:spPr>
            <a:xfrm>
              <a:off x="433011"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5" name="Google Shape;24905;p45"/>
            <p:cNvSpPr/>
            <p:nvPr/>
          </p:nvSpPr>
          <p:spPr>
            <a:xfrm>
              <a:off x="552519"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6" name="Google Shape;24906;p45"/>
            <p:cNvSpPr/>
            <p:nvPr/>
          </p:nvSpPr>
          <p:spPr>
            <a:xfrm>
              <a:off x="672027"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7" name="Google Shape;24907;p45"/>
            <p:cNvSpPr/>
            <p:nvPr/>
          </p:nvSpPr>
          <p:spPr>
            <a:xfrm>
              <a:off x="791536"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8" name="Google Shape;24908;p45"/>
            <p:cNvSpPr/>
            <p:nvPr/>
          </p:nvSpPr>
          <p:spPr>
            <a:xfrm>
              <a:off x="911044"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9" name="Google Shape;24909;p45"/>
            <p:cNvSpPr/>
            <p:nvPr/>
          </p:nvSpPr>
          <p:spPr>
            <a:xfrm>
              <a:off x="1030552"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0" name="Google Shape;24910;p45"/>
            <p:cNvSpPr/>
            <p:nvPr/>
          </p:nvSpPr>
          <p:spPr>
            <a:xfrm>
              <a:off x="8201254"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1" name="Google Shape;24911;p45"/>
            <p:cNvSpPr/>
            <p:nvPr/>
          </p:nvSpPr>
          <p:spPr>
            <a:xfrm>
              <a:off x="8320767"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2" name="Google Shape;24912;p45"/>
            <p:cNvSpPr/>
            <p:nvPr/>
          </p:nvSpPr>
          <p:spPr>
            <a:xfrm>
              <a:off x="8440281"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3" name="Google Shape;24913;p45"/>
            <p:cNvSpPr/>
            <p:nvPr/>
          </p:nvSpPr>
          <p:spPr>
            <a:xfrm>
              <a:off x="8559794"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4" name="Google Shape;24914;p45"/>
            <p:cNvSpPr/>
            <p:nvPr/>
          </p:nvSpPr>
          <p:spPr>
            <a:xfrm>
              <a:off x="8679308"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5" name="Google Shape;24915;p45"/>
            <p:cNvSpPr/>
            <p:nvPr/>
          </p:nvSpPr>
          <p:spPr>
            <a:xfrm>
              <a:off x="8798821"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6" name="Google Shape;24916;p45"/>
            <p:cNvSpPr/>
            <p:nvPr/>
          </p:nvSpPr>
          <p:spPr>
            <a:xfrm>
              <a:off x="313503"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7" name="Google Shape;24917;p45"/>
            <p:cNvSpPr/>
            <p:nvPr/>
          </p:nvSpPr>
          <p:spPr>
            <a:xfrm>
              <a:off x="433011"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8" name="Google Shape;24918;p45"/>
            <p:cNvSpPr/>
            <p:nvPr/>
          </p:nvSpPr>
          <p:spPr>
            <a:xfrm>
              <a:off x="552519"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9" name="Google Shape;24919;p45"/>
            <p:cNvSpPr/>
            <p:nvPr/>
          </p:nvSpPr>
          <p:spPr>
            <a:xfrm>
              <a:off x="672027"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0" name="Google Shape;24920;p45"/>
            <p:cNvSpPr/>
            <p:nvPr/>
          </p:nvSpPr>
          <p:spPr>
            <a:xfrm>
              <a:off x="791536"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1" name="Google Shape;24921;p45"/>
            <p:cNvSpPr/>
            <p:nvPr/>
          </p:nvSpPr>
          <p:spPr>
            <a:xfrm>
              <a:off x="911044"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2" name="Google Shape;24922;p45"/>
            <p:cNvSpPr/>
            <p:nvPr/>
          </p:nvSpPr>
          <p:spPr>
            <a:xfrm>
              <a:off x="1030552"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3" name="Google Shape;24923;p45"/>
            <p:cNvSpPr/>
            <p:nvPr/>
          </p:nvSpPr>
          <p:spPr>
            <a:xfrm>
              <a:off x="8201254"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4" name="Google Shape;24924;p45"/>
            <p:cNvSpPr/>
            <p:nvPr/>
          </p:nvSpPr>
          <p:spPr>
            <a:xfrm>
              <a:off x="8320767"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5" name="Google Shape;24925;p45"/>
            <p:cNvSpPr/>
            <p:nvPr/>
          </p:nvSpPr>
          <p:spPr>
            <a:xfrm>
              <a:off x="8440281"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6" name="Google Shape;24926;p45"/>
            <p:cNvSpPr/>
            <p:nvPr/>
          </p:nvSpPr>
          <p:spPr>
            <a:xfrm>
              <a:off x="8559794"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7" name="Google Shape;24927;p45"/>
            <p:cNvSpPr/>
            <p:nvPr/>
          </p:nvSpPr>
          <p:spPr>
            <a:xfrm>
              <a:off x="8679308"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8" name="Google Shape;24928;p45"/>
            <p:cNvSpPr/>
            <p:nvPr/>
          </p:nvSpPr>
          <p:spPr>
            <a:xfrm>
              <a:off x="8798821"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9" name="Google Shape;24929;p45"/>
            <p:cNvSpPr/>
            <p:nvPr/>
          </p:nvSpPr>
          <p:spPr>
            <a:xfrm>
              <a:off x="313503"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0" name="Google Shape;24930;p45"/>
            <p:cNvSpPr/>
            <p:nvPr/>
          </p:nvSpPr>
          <p:spPr>
            <a:xfrm>
              <a:off x="433011"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1" name="Google Shape;24931;p45"/>
            <p:cNvSpPr/>
            <p:nvPr/>
          </p:nvSpPr>
          <p:spPr>
            <a:xfrm>
              <a:off x="552519"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2" name="Google Shape;24932;p45"/>
            <p:cNvSpPr/>
            <p:nvPr/>
          </p:nvSpPr>
          <p:spPr>
            <a:xfrm>
              <a:off x="672027"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3" name="Google Shape;24933;p45"/>
            <p:cNvSpPr/>
            <p:nvPr/>
          </p:nvSpPr>
          <p:spPr>
            <a:xfrm>
              <a:off x="791536"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4" name="Google Shape;24934;p45"/>
            <p:cNvSpPr/>
            <p:nvPr/>
          </p:nvSpPr>
          <p:spPr>
            <a:xfrm>
              <a:off x="911044"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5" name="Google Shape;24935;p45"/>
            <p:cNvSpPr/>
            <p:nvPr/>
          </p:nvSpPr>
          <p:spPr>
            <a:xfrm>
              <a:off x="1030552"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6" name="Google Shape;24936;p45"/>
            <p:cNvSpPr/>
            <p:nvPr/>
          </p:nvSpPr>
          <p:spPr>
            <a:xfrm>
              <a:off x="8201254"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7" name="Google Shape;24937;p45"/>
            <p:cNvSpPr/>
            <p:nvPr/>
          </p:nvSpPr>
          <p:spPr>
            <a:xfrm>
              <a:off x="8320767"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8" name="Google Shape;24938;p45"/>
            <p:cNvSpPr/>
            <p:nvPr/>
          </p:nvSpPr>
          <p:spPr>
            <a:xfrm>
              <a:off x="8440281"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9" name="Google Shape;24939;p45"/>
            <p:cNvSpPr/>
            <p:nvPr/>
          </p:nvSpPr>
          <p:spPr>
            <a:xfrm>
              <a:off x="8559794"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0" name="Google Shape;24940;p45"/>
            <p:cNvSpPr/>
            <p:nvPr/>
          </p:nvSpPr>
          <p:spPr>
            <a:xfrm>
              <a:off x="8679308"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1" name="Google Shape;24941;p45"/>
            <p:cNvSpPr/>
            <p:nvPr/>
          </p:nvSpPr>
          <p:spPr>
            <a:xfrm>
              <a:off x="8798821"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2" name="Google Shape;24942;p45"/>
            <p:cNvSpPr/>
            <p:nvPr/>
          </p:nvSpPr>
          <p:spPr>
            <a:xfrm>
              <a:off x="313503"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3" name="Google Shape;24943;p45"/>
            <p:cNvSpPr/>
            <p:nvPr/>
          </p:nvSpPr>
          <p:spPr>
            <a:xfrm>
              <a:off x="433011"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4" name="Google Shape;24944;p45"/>
            <p:cNvSpPr/>
            <p:nvPr/>
          </p:nvSpPr>
          <p:spPr>
            <a:xfrm>
              <a:off x="552519"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5" name="Google Shape;24945;p45"/>
            <p:cNvSpPr/>
            <p:nvPr/>
          </p:nvSpPr>
          <p:spPr>
            <a:xfrm>
              <a:off x="672027"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6" name="Google Shape;24946;p45"/>
            <p:cNvSpPr/>
            <p:nvPr/>
          </p:nvSpPr>
          <p:spPr>
            <a:xfrm>
              <a:off x="791536"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7" name="Google Shape;24947;p45"/>
            <p:cNvSpPr/>
            <p:nvPr/>
          </p:nvSpPr>
          <p:spPr>
            <a:xfrm>
              <a:off x="911044"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8" name="Google Shape;24948;p45"/>
            <p:cNvSpPr/>
            <p:nvPr/>
          </p:nvSpPr>
          <p:spPr>
            <a:xfrm>
              <a:off x="1030552"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9" name="Google Shape;24949;p45"/>
            <p:cNvSpPr/>
            <p:nvPr/>
          </p:nvSpPr>
          <p:spPr>
            <a:xfrm>
              <a:off x="8201254"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0" name="Google Shape;24950;p45"/>
            <p:cNvSpPr/>
            <p:nvPr/>
          </p:nvSpPr>
          <p:spPr>
            <a:xfrm>
              <a:off x="8320767"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1" name="Google Shape;24951;p45"/>
            <p:cNvSpPr/>
            <p:nvPr/>
          </p:nvSpPr>
          <p:spPr>
            <a:xfrm>
              <a:off x="8440281"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2" name="Google Shape;24952;p45"/>
            <p:cNvSpPr/>
            <p:nvPr/>
          </p:nvSpPr>
          <p:spPr>
            <a:xfrm>
              <a:off x="8559794"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3" name="Google Shape;24953;p45"/>
            <p:cNvSpPr/>
            <p:nvPr/>
          </p:nvSpPr>
          <p:spPr>
            <a:xfrm>
              <a:off x="8679308"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4" name="Google Shape;24954;p45"/>
            <p:cNvSpPr/>
            <p:nvPr/>
          </p:nvSpPr>
          <p:spPr>
            <a:xfrm>
              <a:off x="8798821"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5" name="Google Shape;24955;p45"/>
            <p:cNvSpPr/>
            <p:nvPr/>
          </p:nvSpPr>
          <p:spPr>
            <a:xfrm>
              <a:off x="313503"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6" name="Google Shape;24956;p45"/>
            <p:cNvSpPr/>
            <p:nvPr/>
          </p:nvSpPr>
          <p:spPr>
            <a:xfrm>
              <a:off x="433011"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7" name="Google Shape;24957;p45"/>
            <p:cNvSpPr/>
            <p:nvPr/>
          </p:nvSpPr>
          <p:spPr>
            <a:xfrm>
              <a:off x="552519"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8" name="Google Shape;24958;p45"/>
            <p:cNvSpPr/>
            <p:nvPr/>
          </p:nvSpPr>
          <p:spPr>
            <a:xfrm>
              <a:off x="672027"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9" name="Google Shape;24959;p45"/>
            <p:cNvSpPr/>
            <p:nvPr/>
          </p:nvSpPr>
          <p:spPr>
            <a:xfrm>
              <a:off x="791536"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0" name="Google Shape;24960;p45"/>
            <p:cNvSpPr/>
            <p:nvPr/>
          </p:nvSpPr>
          <p:spPr>
            <a:xfrm>
              <a:off x="911044"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1" name="Google Shape;24961;p45"/>
            <p:cNvSpPr/>
            <p:nvPr/>
          </p:nvSpPr>
          <p:spPr>
            <a:xfrm>
              <a:off x="1030552"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2" name="Google Shape;24962;p45"/>
            <p:cNvSpPr/>
            <p:nvPr/>
          </p:nvSpPr>
          <p:spPr>
            <a:xfrm>
              <a:off x="8201254"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3" name="Google Shape;24963;p45"/>
            <p:cNvSpPr/>
            <p:nvPr/>
          </p:nvSpPr>
          <p:spPr>
            <a:xfrm>
              <a:off x="8320767"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4" name="Google Shape;24964;p45"/>
            <p:cNvSpPr/>
            <p:nvPr/>
          </p:nvSpPr>
          <p:spPr>
            <a:xfrm>
              <a:off x="8440281"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5" name="Google Shape;24965;p45"/>
            <p:cNvSpPr/>
            <p:nvPr/>
          </p:nvSpPr>
          <p:spPr>
            <a:xfrm>
              <a:off x="8559794"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6" name="Google Shape;24966;p45"/>
            <p:cNvSpPr/>
            <p:nvPr/>
          </p:nvSpPr>
          <p:spPr>
            <a:xfrm>
              <a:off x="8679308"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7" name="Google Shape;24967;p45"/>
            <p:cNvSpPr/>
            <p:nvPr/>
          </p:nvSpPr>
          <p:spPr>
            <a:xfrm>
              <a:off x="8798821"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8" name="Google Shape;24968;p45"/>
            <p:cNvSpPr/>
            <p:nvPr/>
          </p:nvSpPr>
          <p:spPr>
            <a:xfrm>
              <a:off x="313503"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9" name="Google Shape;24969;p45"/>
            <p:cNvSpPr/>
            <p:nvPr/>
          </p:nvSpPr>
          <p:spPr>
            <a:xfrm>
              <a:off x="433011"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0" name="Google Shape;24970;p45"/>
            <p:cNvSpPr/>
            <p:nvPr/>
          </p:nvSpPr>
          <p:spPr>
            <a:xfrm>
              <a:off x="552519"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1" name="Google Shape;24971;p45"/>
            <p:cNvSpPr/>
            <p:nvPr/>
          </p:nvSpPr>
          <p:spPr>
            <a:xfrm>
              <a:off x="672027"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2" name="Google Shape;24972;p45"/>
            <p:cNvSpPr/>
            <p:nvPr/>
          </p:nvSpPr>
          <p:spPr>
            <a:xfrm>
              <a:off x="791536"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3" name="Google Shape;24973;p45"/>
            <p:cNvSpPr/>
            <p:nvPr/>
          </p:nvSpPr>
          <p:spPr>
            <a:xfrm>
              <a:off x="911044"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4" name="Google Shape;24974;p45"/>
            <p:cNvSpPr/>
            <p:nvPr/>
          </p:nvSpPr>
          <p:spPr>
            <a:xfrm>
              <a:off x="1030552"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5" name="Google Shape;24975;p45"/>
            <p:cNvSpPr/>
            <p:nvPr/>
          </p:nvSpPr>
          <p:spPr>
            <a:xfrm>
              <a:off x="8201254"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6" name="Google Shape;24976;p45"/>
            <p:cNvSpPr/>
            <p:nvPr/>
          </p:nvSpPr>
          <p:spPr>
            <a:xfrm>
              <a:off x="8320767"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7" name="Google Shape;24977;p45"/>
            <p:cNvSpPr/>
            <p:nvPr/>
          </p:nvSpPr>
          <p:spPr>
            <a:xfrm>
              <a:off x="8440281"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8" name="Google Shape;24978;p45"/>
            <p:cNvSpPr/>
            <p:nvPr/>
          </p:nvSpPr>
          <p:spPr>
            <a:xfrm>
              <a:off x="8559794"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9" name="Google Shape;24979;p45"/>
            <p:cNvSpPr/>
            <p:nvPr/>
          </p:nvSpPr>
          <p:spPr>
            <a:xfrm>
              <a:off x="8679308"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0" name="Google Shape;24980;p45"/>
            <p:cNvSpPr/>
            <p:nvPr/>
          </p:nvSpPr>
          <p:spPr>
            <a:xfrm>
              <a:off x="8798821"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1" name="Google Shape;24981;p45"/>
            <p:cNvSpPr/>
            <p:nvPr/>
          </p:nvSpPr>
          <p:spPr>
            <a:xfrm>
              <a:off x="313503"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2" name="Google Shape;24982;p45"/>
            <p:cNvSpPr/>
            <p:nvPr/>
          </p:nvSpPr>
          <p:spPr>
            <a:xfrm>
              <a:off x="433011"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3" name="Google Shape;24983;p45"/>
            <p:cNvSpPr/>
            <p:nvPr/>
          </p:nvSpPr>
          <p:spPr>
            <a:xfrm>
              <a:off x="552519"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4" name="Google Shape;24984;p45"/>
            <p:cNvSpPr/>
            <p:nvPr/>
          </p:nvSpPr>
          <p:spPr>
            <a:xfrm>
              <a:off x="672027"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5" name="Google Shape;24985;p45"/>
            <p:cNvSpPr/>
            <p:nvPr/>
          </p:nvSpPr>
          <p:spPr>
            <a:xfrm>
              <a:off x="791536"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6" name="Google Shape;24986;p45"/>
            <p:cNvSpPr/>
            <p:nvPr/>
          </p:nvSpPr>
          <p:spPr>
            <a:xfrm>
              <a:off x="911044"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7" name="Google Shape;24987;p45"/>
            <p:cNvSpPr/>
            <p:nvPr/>
          </p:nvSpPr>
          <p:spPr>
            <a:xfrm>
              <a:off x="1030552"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8" name="Google Shape;24988;p45"/>
            <p:cNvSpPr/>
            <p:nvPr/>
          </p:nvSpPr>
          <p:spPr>
            <a:xfrm>
              <a:off x="8201254"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9" name="Google Shape;24989;p45"/>
            <p:cNvSpPr/>
            <p:nvPr/>
          </p:nvSpPr>
          <p:spPr>
            <a:xfrm>
              <a:off x="8320767"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0" name="Google Shape;24990;p45"/>
            <p:cNvSpPr/>
            <p:nvPr/>
          </p:nvSpPr>
          <p:spPr>
            <a:xfrm>
              <a:off x="8440281"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1" name="Google Shape;24991;p45"/>
            <p:cNvSpPr/>
            <p:nvPr/>
          </p:nvSpPr>
          <p:spPr>
            <a:xfrm>
              <a:off x="8559794"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2" name="Google Shape;24992;p45"/>
            <p:cNvSpPr/>
            <p:nvPr/>
          </p:nvSpPr>
          <p:spPr>
            <a:xfrm>
              <a:off x="8679308"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3" name="Google Shape;24993;p45"/>
            <p:cNvSpPr/>
            <p:nvPr/>
          </p:nvSpPr>
          <p:spPr>
            <a:xfrm>
              <a:off x="8798821"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4" name="Google Shape;24994;p45"/>
            <p:cNvSpPr/>
            <p:nvPr/>
          </p:nvSpPr>
          <p:spPr>
            <a:xfrm>
              <a:off x="313503"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5" name="Google Shape;24995;p45"/>
            <p:cNvSpPr/>
            <p:nvPr/>
          </p:nvSpPr>
          <p:spPr>
            <a:xfrm>
              <a:off x="433011"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6" name="Google Shape;24996;p45"/>
            <p:cNvSpPr/>
            <p:nvPr/>
          </p:nvSpPr>
          <p:spPr>
            <a:xfrm>
              <a:off x="552519"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7" name="Google Shape;24997;p45"/>
            <p:cNvSpPr/>
            <p:nvPr/>
          </p:nvSpPr>
          <p:spPr>
            <a:xfrm>
              <a:off x="672027"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8" name="Google Shape;24998;p45"/>
            <p:cNvSpPr/>
            <p:nvPr/>
          </p:nvSpPr>
          <p:spPr>
            <a:xfrm>
              <a:off x="791536"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9" name="Google Shape;24999;p45"/>
            <p:cNvSpPr/>
            <p:nvPr/>
          </p:nvSpPr>
          <p:spPr>
            <a:xfrm>
              <a:off x="911044"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0" name="Google Shape;25000;p45"/>
            <p:cNvSpPr/>
            <p:nvPr/>
          </p:nvSpPr>
          <p:spPr>
            <a:xfrm>
              <a:off x="1030552"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1" name="Google Shape;25001;p45"/>
            <p:cNvSpPr/>
            <p:nvPr/>
          </p:nvSpPr>
          <p:spPr>
            <a:xfrm>
              <a:off x="8201254"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2" name="Google Shape;25002;p45"/>
            <p:cNvSpPr/>
            <p:nvPr/>
          </p:nvSpPr>
          <p:spPr>
            <a:xfrm>
              <a:off x="8320767"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3" name="Google Shape;25003;p45"/>
            <p:cNvSpPr/>
            <p:nvPr/>
          </p:nvSpPr>
          <p:spPr>
            <a:xfrm>
              <a:off x="8440281"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4" name="Google Shape;25004;p45"/>
            <p:cNvSpPr/>
            <p:nvPr/>
          </p:nvSpPr>
          <p:spPr>
            <a:xfrm>
              <a:off x="8559794"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5" name="Google Shape;25005;p45"/>
            <p:cNvSpPr/>
            <p:nvPr/>
          </p:nvSpPr>
          <p:spPr>
            <a:xfrm>
              <a:off x="8679308"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6" name="Google Shape;25006;p45"/>
            <p:cNvSpPr/>
            <p:nvPr/>
          </p:nvSpPr>
          <p:spPr>
            <a:xfrm>
              <a:off x="8798821"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7" name="Google Shape;25007;p45"/>
            <p:cNvSpPr/>
            <p:nvPr/>
          </p:nvSpPr>
          <p:spPr>
            <a:xfrm>
              <a:off x="313503"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8" name="Google Shape;25008;p45"/>
            <p:cNvSpPr/>
            <p:nvPr/>
          </p:nvSpPr>
          <p:spPr>
            <a:xfrm>
              <a:off x="433011"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9" name="Google Shape;25009;p45"/>
            <p:cNvSpPr/>
            <p:nvPr/>
          </p:nvSpPr>
          <p:spPr>
            <a:xfrm>
              <a:off x="552519"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0" name="Google Shape;25010;p45"/>
            <p:cNvSpPr/>
            <p:nvPr/>
          </p:nvSpPr>
          <p:spPr>
            <a:xfrm>
              <a:off x="672027"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1" name="Google Shape;25011;p45"/>
            <p:cNvSpPr/>
            <p:nvPr/>
          </p:nvSpPr>
          <p:spPr>
            <a:xfrm>
              <a:off x="791536"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2" name="Google Shape;25012;p45"/>
            <p:cNvSpPr/>
            <p:nvPr/>
          </p:nvSpPr>
          <p:spPr>
            <a:xfrm>
              <a:off x="911044"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3" name="Google Shape;25013;p45"/>
            <p:cNvSpPr/>
            <p:nvPr/>
          </p:nvSpPr>
          <p:spPr>
            <a:xfrm>
              <a:off x="1030552"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4" name="Google Shape;25014;p45"/>
            <p:cNvSpPr/>
            <p:nvPr/>
          </p:nvSpPr>
          <p:spPr>
            <a:xfrm>
              <a:off x="8201254"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5" name="Google Shape;25015;p45"/>
            <p:cNvSpPr/>
            <p:nvPr/>
          </p:nvSpPr>
          <p:spPr>
            <a:xfrm>
              <a:off x="8320767"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6" name="Google Shape;25016;p45"/>
            <p:cNvSpPr/>
            <p:nvPr/>
          </p:nvSpPr>
          <p:spPr>
            <a:xfrm>
              <a:off x="8440281"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7" name="Google Shape;25017;p45"/>
            <p:cNvSpPr/>
            <p:nvPr/>
          </p:nvSpPr>
          <p:spPr>
            <a:xfrm>
              <a:off x="8559794"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8" name="Google Shape;25018;p45"/>
            <p:cNvSpPr/>
            <p:nvPr/>
          </p:nvSpPr>
          <p:spPr>
            <a:xfrm>
              <a:off x="8679308"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9" name="Google Shape;25019;p45"/>
            <p:cNvSpPr/>
            <p:nvPr/>
          </p:nvSpPr>
          <p:spPr>
            <a:xfrm>
              <a:off x="8798821"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0" name="Google Shape;25020;p45"/>
            <p:cNvSpPr/>
            <p:nvPr/>
          </p:nvSpPr>
          <p:spPr>
            <a:xfrm>
              <a:off x="313503"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1" name="Google Shape;25021;p45"/>
            <p:cNvSpPr/>
            <p:nvPr/>
          </p:nvSpPr>
          <p:spPr>
            <a:xfrm>
              <a:off x="433011"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2" name="Google Shape;25022;p45"/>
            <p:cNvSpPr/>
            <p:nvPr/>
          </p:nvSpPr>
          <p:spPr>
            <a:xfrm>
              <a:off x="552519"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3" name="Google Shape;25023;p45"/>
            <p:cNvSpPr/>
            <p:nvPr/>
          </p:nvSpPr>
          <p:spPr>
            <a:xfrm>
              <a:off x="672027"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4" name="Google Shape;25024;p45"/>
            <p:cNvSpPr/>
            <p:nvPr/>
          </p:nvSpPr>
          <p:spPr>
            <a:xfrm>
              <a:off x="791536"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5" name="Google Shape;25025;p45"/>
            <p:cNvSpPr/>
            <p:nvPr/>
          </p:nvSpPr>
          <p:spPr>
            <a:xfrm>
              <a:off x="911044"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6" name="Google Shape;25026;p45"/>
            <p:cNvSpPr/>
            <p:nvPr/>
          </p:nvSpPr>
          <p:spPr>
            <a:xfrm>
              <a:off x="1030552"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7" name="Google Shape;25027;p45"/>
            <p:cNvSpPr/>
            <p:nvPr/>
          </p:nvSpPr>
          <p:spPr>
            <a:xfrm>
              <a:off x="8201254"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8" name="Google Shape;25028;p45"/>
            <p:cNvSpPr/>
            <p:nvPr/>
          </p:nvSpPr>
          <p:spPr>
            <a:xfrm>
              <a:off x="8320767"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9" name="Google Shape;25029;p45"/>
            <p:cNvSpPr/>
            <p:nvPr/>
          </p:nvSpPr>
          <p:spPr>
            <a:xfrm>
              <a:off x="8440281"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0" name="Google Shape;25030;p45"/>
            <p:cNvSpPr/>
            <p:nvPr/>
          </p:nvSpPr>
          <p:spPr>
            <a:xfrm>
              <a:off x="8559794"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1" name="Google Shape;25031;p45"/>
            <p:cNvSpPr/>
            <p:nvPr/>
          </p:nvSpPr>
          <p:spPr>
            <a:xfrm>
              <a:off x="8679308"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2" name="Google Shape;25032;p45"/>
            <p:cNvSpPr/>
            <p:nvPr/>
          </p:nvSpPr>
          <p:spPr>
            <a:xfrm>
              <a:off x="8798821"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3" name="Google Shape;25033;p45"/>
            <p:cNvSpPr/>
            <p:nvPr/>
          </p:nvSpPr>
          <p:spPr>
            <a:xfrm>
              <a:off x="313503"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4" name="Google Shape;25034;p45"/>
            <p:cNvSpPr/>
            <p:nvPr/>
          </p:nvSpPr>
          <p:spPr>
            <a:xfrm>
              <a:off x="433011"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5" name="Google Shape;25035;p45"/>
            <p:cNvSpPr/>
            <p:nvPr/>
          </p:nvSpPr>
          <p:spPr>
            <a:xfrm>
              <a:off x="552519"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6" name="Google Shape;25036;p45"/>
            <p:cNvSpPr/>
            <p:nvPr/>
          </p:nvSpPr>
          <p:spPr>
            <a:xfrm>
              <a:off x="672027"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7" name="Google Shape;25037;p45"/>
            <p:cNvSpPr/>
            <p:nvPr/>
          </p:nvSpPr>
          <p:spPr>
            <a:xfrm>
              <a:off x="791536"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8" name="Google Shape;25038;p45"/>
            <p:cNvSpPr/>
            <p:nvPr/>
          </p:nvSpPr>
          <p:spPr>
            <a:xfrm>
              <a:off x="911044"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9" name="Google Shape;25039;p45"/>
            <p:cNvSpPr/>
            <p:nvPr/>
          </p:nvSpPr>
          <p:spPr>
            <a:xfrm>
              <a:off x="1030552"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0" name="Google Shape;25040;p45"/>
            <p:cNvSpPr/>
            <p:nvPr/>
          </p:nvSpPr>
          <p:spPr>
            <a:xfrm>
              <a:off x="8201254"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1" name="Google Shape;25041;p45"/>
            <p:cNvSpPr/>
            <p:nvPr/>
          </p:nvSpPr>
          <p:spPr>
            <a:xfrm>
              <a:off x="8320767"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2" name="Google Shape;25042;p45"/>
            <p:cNvSpPr/>
            <p:nvPr/>
          </p:nvSpPr>
          <p:spPr>
            <a:xfrm>
              <a:off x="8440281"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3" name="Google Shape;25043;p45"/>
            <p:cNvSpPr/>
            <p:nvPr/>
          </p:nvSpPr>
          <p:spPr>
            <a:xfrm>
              <a:off x="8559794"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4" name="Google Shape;25044;p45"/>
            <p:cNvSpPr/>
            <p:nvPr/>
          </p:nvSpPr>
          <p:spPr>
            <a:xfrm>
              <a:off x="8679308"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5" name="Google Shape;25045;p45"/>
            <p:cNvSpPr/>
            <p:nvPr/>
          </p:nvSpPr>
          <p:spPr>
            <a:xfrm>
              <a:off x="8798821"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6" name="Google Shape;25046;p45"/>
            <p:cNvSpPr/>
            <p:nvPr/>
          </p:nvSpPr>
          <p:spPr>
            <a:xfrm>
              <a:off x="313503"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7" name="Google Shape;25047;p45"/>
            <p:cNvSpPr/>
            <p:nvPr/>
          </p:nvSpPr>
          <p:spPr>
            <a:xfrm>
              <a:off x="433011"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8" name="Google Shape;25048;p45"/>
            <p:cNvSpPr/>
            <p:nvPr/>
          </p:nvSpPr>
          <p:spPr>
            <a:xfrm>
              <a:off x="552519"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9" name="Google Shape;25049;p45"/>
            <p:cNvSpPr/>
            <p:nvPr/>
          </p:nvSpPr>
          <p:spPr>
            <a:xfrm>
              <a:off x="672027"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0" name="Google Shape;25050;p45"/>
            <p:cNvSpPr/>
            <p:nvPr/>
          </p:nvSpPr>
          <p:spPr>
            <a:xfrm>
              <a:off x="791536"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1" name="Google Shape;25051;p45"/>
            <p:cNvSpPr/>
            <p:nvPr/>
          </p:nvSpPr>
          <p:spPr>
            <a:xfrm>
              <a:off x="911044"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2" name="Google Shape;25052;p45"/>
            <p:cNvSpPr/>
            <p:nvPr/>
          </p:nvSpPr>
          <p:spPr>
            <a:xfrm>
              <a:off x="1030552"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3" name="Google Shape;25053;p45"/>
            <p:cNvSpPr/>
            <p:nvPr/>
          </p:nvSpPr>
          <p:spPr>
            <a:xfrm>
              <a:off x="8201254"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4" name="Google Shape;25054;p45"/>
            <p:cNvSpPr/>
            <p:nvPr/>
          </p:nvSpPr>
          <p:spPr>
            <a:xfrm>
              <a:off x="8320767"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5" name="Google Shape;25055;p45"/>
            <p:cNvSpPr/>
            <p:nvPr/>
          </p:nvSpPr>
          <p:spPr>
            <a:xfrm>
              <a:off x="8440281"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6" name="Google Shape;25056;p45"/>
            <p:cNvSpPr/>
            <p:nvPr/>
          </p:nvSpPr>
          <p:spPr>
            <a:xfrm>
              <a:off x="8559794"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7" name="Google Shape;25057;p45"/>
            <p:cNvSpPr/>
            <p:nvPr/>
          </p:nvSpPr>
          <p:spPr>
            <a:xfrm>
              <a:off x="8679308"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8" name="Google Shape;25058;p45"/>
            <p:cNvSpPr/>
            <p:nvPr/>
          </p:nvSpPr>
          <p:spPr>
            <a:xfrm>
              <a:off x="8798821"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9" name="Google Shape;25059;p45"/>
            <p:cNvSpPr/>
            <p:nvPr/>
          </p:nvSpPr>
          <p:spPr>
            <a:xfrm>
              <a:off x="313503"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0" name="Google Shape;25060;p45"/>
            <p:cNvSpPr/>
            <p:nvPr/>
          </p:nvSpPr>
          <p:spPr>
            <a:xfrm>
              <a:off x="433011"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1" name="Google Shape;25061;p45"/>
            <p:cNvSpPr/>
            <p:nvPr/>
          </p:nvSpPr>
          <p:spPr>
            <a:xfrm>
              <a:off x="552519"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2" name="Google Shape;25062;p45"/>
            <p:cNvSpPr/>
            <p:nvPr/>
          </p:nvSpPr>
          <p:spPr>
            <a:xfrm>
              <a:off x="672027"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3" name="Google Shape;25063;p45"/>
            <p:cNvSpPr/>
            <p:nvPr/>
          </p:nvSpPr>
          <p:spPr>
            <a:xfrm>
              <a:off x="791536"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4" name="Google Shape;25064;p45"/>
            <p:cNvSpPr/>
            <p:nvPr/>
          </p:nvSpPr>
          <p:spPr>
            <a:xfrm>
              <a:off x="911044"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5" name="Google Shape;25065;p45"/>
            <p:cNvSpPr/>
            <p:nvPr/>
          </p:nvSpPr>
          <p:spPr>
            <a:xfrm>
              <a:off x="1030552"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6" name="Google Shape;25066;p45"/>
            <p:cNvSpPr/>
            <p:nvPr/>
          </p:nvSpPr>
          <p:spPr>
            <a:xfrm>
              <a:off x="8201254"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7" name="Google Shape;25067;p45"/>
            <p:cNvSpPr/>
            <p:nvPr/>
          </p:nvSpPr>
          <p:spPr>
            <a:xfrm>
              <a:off x="8320767"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8" name="Google Shape;25068;p45"/>
            <p:cNvSpPr/>
            <p:nvPr/>
          </p:nvSpPr>
          <p:spPr>
            <a:xfrm>
              <a:off x="8440281"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9" name="Google Shape;25069;p45"/>
            <p:cNvSpPr/>
            <p:nvPr/>
          </p:nvSpPr>
          <p:spPr>
            <a:xfrm>
              <a:off x="8559794"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0" name="Google Shape;25070;p45"/>
            <p:cNvSpPr/>
            <p:nvPr/>
          </p:nvSpPr>
          <p:spPr>
            <a:xfrm>
              <a:off x="8679308"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1" name="Google Shape;25071;p45"/>
            <p:cNvSpPr/>
            <p:nvPr/>
          </p:nvSpPr>
          <p:spPr>
            <a:xfrm>
              <a:off x="8798821"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2" name="Google Shape;25072;p45"/>
            <p:cNvSpPr/>
            <p:nvPr/>
          </p:nvSpPr>
          <p:spPr>
            <a:xfrm>
              <a:off x="313503"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3" name="Google Shape;25073;p45"/>
            <p:cNvSpPr/>
            <p:nvPr/>
          </p:nvSpPr>
          <p:spPr>
            <a:xfrm>
              <a:off x="433011"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4" name="Google Shape;25074;p45"/>
            <p:cNvSpPr/>
            <p:nvPr/>
          </p:nvSpPr>
          <p:spPr>
            <a:xfrm>
              <a:off x="552519"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5" name="Google Shape;25075;p45"/>
            <p:cNvSpPr/>
            <p:nvPr/>
          </p:nvSpPr>
          <p:spPr>
            <a:xfrm>
              <a:off x="672027"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6" name="Google Shape;25076;p45"/>
            <p:cNvSpPr/>
            <p:nvPr/>
          </p:nvSpPr>
          <p:spPr>
            <a:xfrm>
              <a:off x="791536"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7" name="Google Shape;25077;p45"/>
            <p:cNvSpPr/>
            <p:nvPr/>
          </p:nvSpPr>
          <p:spPr>
            <a:xfrm>
              <a:off x="911044"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8" name="Google Shape;25078;p45"/>
            <p:cNvSpPr/>
            <p:nvPr/>
          </p:nvSpPr>
          <p:spPr>
            <a:xfrm>
              <a:off x="1030552"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9" name="Google Shape;25079;p45"/>
            <p:cNvSpPr/>
            <p:nvPr/>
          </p:nvSpPr>
          <p:spPr>
            <a:xfrm>
              <a:off x="8201254"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0" name="Google Shape;25080;p45"/>
            <p:cNvSpPr/>
            <p:nvPr/>
          </p:nvSpPr>
          <p:spPr>
            <a:xfrm>
              <a:off x="8320767"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1" name="Google Shape;25081;p45"/>
            <p:cNvSpPr/>
            <p:nvPr/>
          </p:nvSpPr>
          <p:spPr>
            <a:xfrm>
              <a:off x="8440281"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2" name="Google Shape;25082;p45"/>
            <p:cNvSpPr/>
            <p:nvPr/>
          </p:nvSpPr>
          <p:spPr>
            <a:xfrm>
              <a:off x="8559794"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3" name="Google Shape;25083;p45"/>
            <p:cNvSpPr/>
            <p:nvPr/>
          </p:nvSpPr>
          <p:spPr>
            <a:xfrm>
              <a:off x="8679308"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4" name="Google Shape;25084;p45"/>
            <p:cNvSpPr/>
            <p:nvPr/>
          </p:nvSpPr>
          <p:spPr>
            <a:xfrm>
              <a:off x="8798821"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5" name="Google Shape;25085;p45"/>
            <p:cNvSpPr/>
            <p:nvPr/>
          </p:nvSpPr>
          <p:spPr>
            <a:xfrm>
              <a:off x="313503"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6" name="Google Shape;25086;p45"/>
            <p:cNvSpPr/>
            <p:nvPr/>
          </p:nvSpPr>
          <p:spPr>
            <a:xfrm>
              <a:off x="433011"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7" name="Google Shape;25087;p45"/>
            <p:cNvSpPr/>
            <p:nvPr/>
          </p:nvSpPr>
          <p:spPr>
            <a:xfrm>
              <a:off x="552519"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8" name="Google Shape;25088;p45"/>
            <p:cNvSpPr/>
            <p:nvPr/>
          </p:nvSpPr>
          <p:spPr>
            <a:xfrm>
              <a:off x="672027"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9" name="Google Shape;25089;p45"/>
            <p:cNvSpPr/>
            <p:nvPr/>
          </p:nvSpPr>
          <p:spPr>
            <a:xfrm>
              <a:off x="791536"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0" name="Google Shape;25090;p45"/>
            <p:cNvSpPr/>
            <p:nvPr/>
          </p:nvSpPr>
          <p:spPr>
            <a:xfrm>
              <a:off x="911044"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1" name="Google Shape;25091;p45"/>
            <p:cNvSpPr/>
            <p:nvPr/>
          </p:nvSpPr>
          <p:spPr>
            <a:xfrm>
              <a:off x="1030552"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2" name="Google Shape;25092;p45"/>
            <p:cNvSpPr/>
            <p:nvPr/>
          </p:nvSpPr>
          <p:spPr>
            <a:xfrm>
              <a:off x="8201254"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3" name="Google Shape;25093;p45"/>
            <p:cNvSpPr/>
            <p:nvPr/>
          </p:nvSpPr>
          <p:spPr>
            <a:xfrm>
              <a:off x="8320767"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4" name="Google Shape;25094;p45"/>
            <p:cNvSpPr/>
            <p:nvPr/>
          </p:nvSpPr>
          <p:spPr>
            <a:xfrm>
              <a:off x="8440281"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5" name="Google Shape;25095;p45"/>
            <p:cNvSpPr/>
            <p:nvPr/>
          </p:nvSpPr>
          <p:spPr>
            <a:xfrm>
              <a:off x="8559794"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6" name="Google Shape;25096;p45"/>
            <p:cNvSpPr/>
            <p:nvPr/>
          </p:nvSpPr>
          <p:spPr>
            <a:xfrm>
              <a:off x="8679308"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7" name="Google Shape;25097;p45"/>
            <p:cNvSpPr/>
            <p:nvPr/>
          </p:nvSpPr>
          <p:spPr>
            <a:xfrm>
              <a:off x="8798821"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8" name="Google Shape;25098;p45"/>
            <p:cNvSpPr/>
            <p:nvPr/>
          </p:nvSpPr>
          <p:spPr>
            <a:xfrm>
              <a:off x="313503"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9" name="Google Shape;25099;p45"/>
            <p:cNvSpPr/>
            <p:nvPr/>
          </p:nvSpPr>
          <p:spPr>
            <a:xfrm>
              <a:off x="433011"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0" name="Google Shape;25100;p45"/>
            <p:cNvSpPr/>
            <p:nvPr/>
          </p:nvSpPr>
          <p:spPr>
            <a:xfrm>
              <a:off x="552519"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1" name="Google Shape;25101;p45"/>
            <p:cNvSpPr/>
            <p:nvPr/>
          </p:nvSpPr>
          <p:spPr>
            <a:xfrm>
              <a:off x="672027"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2" name="Google Shape;25102;p45"/>
            <p:cNvSpPr/>
            <p:nvPr/>
          </p:nvSpPr>
          <p:spPr>
            <a:xfrm>
              <a:off x="791536"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3" name="Google Shape;25103;p45"/>
            <p:cNvSpPr/>
            <p:nvPr/>
          </p:nvSpPr>
          <p:spPr>
            <a:xfrm>
              <a:off x="911044"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4" name="Google Shape;25104;p45"/>
            <p:cNvSpPr/>
            <p:nvPr/>
          </p:nvSpPr>
          <p:spPr>
            <a:xfrm>
              <a:off x="1030552"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5" name="Google Shape;25105;p45"/>
            <p:cNvSpPr/>
            <p:nvPr/>
          </p:nvSpPr>
          <p:spPr>
            <a:xfrm>
              <a:off x="8201254"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6" name="Google Shape;25106;p45"/>
            <p:cNvSpPr/>
            <p:nvPr/>
          </p:nvSpPr>
          <p:spPr>
            <a:xfrm>
              <a:off x="8320767"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7" name="Google Shape;25107;p45"/>
            <p:cNvSpPr/>
            <p:nvPr/>
          </p:nvSpPr>
          <p:spPr>
            <a:xfrm>
              <a:off x="8440281"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8" name="Google Shape;25108;p45"/>
            <p:cNvSpPr/>
            <p:nvPr/>
          </p:nvSpPr>
          <p:spPr>
            <a:xfrm>
              <a:off x="8559794"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9" name="Google Shape;25109;p45"/>
            <p:cNvSpPr/>
            <p:nvPr/>
          </p:nvSpPr>
          <p:spPr>
            <a:xfrm>
              <a:off x="8679308"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0" name="Google Shape;25110;p45"/>
            <p:cNvSpPr/>
            <p:nvPr/>
          </p:nvSpPr>
          <p:spPr>
            <a:xfrm>
              <a:off x="8798821"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1" name="Google Shape;25111;p45"/>
            <p:cNvSpPr/>
            <p:nvPr/>
          </p:nvSpPr>
          <p:spPr>
            <a:xfrm>
              <a:off x="313503"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2" name="Google Shape;25112;p45"/>
            <p:cNvSpPr/>
            <p:nvPr/>
          </p:nvSpPr>
          <p:spPr>
            <a:xfrm>
              <a:off x="433011"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3" name="Google Shape;25113;p45"/>
            <p:cNvSpPr/>
            <p:nvPr/>
          </p:nvSpPr>
          <p:spPr>
            <a:xfrm>
              <a:off x="552519"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4" name="Google Shape;25114;p45"/>
            <p:cNvSpPr/>
            <p:nvPr/>
          </p:nvSpPr>
          <p:spPr>
            <a:xfrm>
              <a:off x="672027"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5" name="Google Shape;25115;p45"/>
            <p:cNvSpPr/>
            <p:nvPr/>
          </p:nvSpPr>
          <p:spPr>
            <a:xfrm>
              <a:off x="791536"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6" name="Google Shape;25116;p45"/>
            <p:cNvSpPr/>
            <p:nvPr/>
          </p:nvSpPr>
          <p:spPr>
            <a:xfrm>
              <a:off x="911044"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7" name="Google Shape;25117;p45"/>
            <p:cNvSpPr/>
            <p:nvPr/>
          </p:nvSpPr>
          <p:spPr>
            <a:xfrm>
              <a:off x="1030552"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8" name="Google Shape;25118;p45"/>
            <p:cNvSpPr/>
            <p:nvPr/>
          </p:nvSpPr>
          <p:spPr>
            <a:xfrm>
              <a:off x="8201254"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9" name="Google Shape;25119;p45"/>
            <p:cNvSpPr/>
            <p:nvPr/>
          </p:nvSpPr>
          <p:spPr>
            <a:xfrm>
              <a:off x="8320767"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0" name="Google Shape;25120;p45"/>
            <p:cNvSpPr/>
            <p:nvPr/>
          </p:nvSpPr>
          <p:spPr>
            <a:xfrm>
              <a:off x="8440281"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1" name="Google Shape;25121;p45"/>
            <p:cNvSpPr/>
            <p:nvPr/>
          </p:nvSpPr>
          <p:spPr>
            <a:xfrm>
              <a:off x="8559794"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2" name="Google Shape;25122;p45"/>
            <p:cNvSpPr/>
            <p:nvPr/>
          </p:nvSpPr>
          <p:spPr>
            <a:xfrm>
              <a:off x="8679308"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3" name="Google Shape;25123;p45"/>
            <p:cNvSpPr/>
            <p:nvPr/>
          </p:nvSpPr>
          <p:spPr>
            <a:xfrm>
              <a:off x="8798821"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4" name="Google Shape;25124;p45"/>
            <p:cNvSpPr/>
            <p:nvPr/>
          </p:nvSpPr>
          <p:spPr>
            <a:xfrm>
              <a:off x="313503"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5" name="Google Shape;25125;p45"/>
            <p:cNvSpPr/>
            <p:nvPr/>
          </p:nvSpPr>
          <p:spPr>
            <a:xfrm>
              <a:off x="433011"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6" name="Google Shape;25126;p45"/>
            <p:cNvSpPr/>
            <p:nvPr/>
          </p:nvSpPr>
          <p:spPr>
            <a:xfrm>
              <a:off x="552519"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7" name="Google Shape;25127;p45"/>
            <p:cNvSpPr/>
            <p:nvPr/>
          </p:nvSpPr>
          <p:spPr>
            <a:xfrm>
              <a:off x="672027"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8" name="Google Shape;25128;p45"/>
            <p:cNvSpPr/>
            <p:nvPr/>
          </p:nvSpPr>
          <p:spPr>
            <a:xfrm>
              <a:off x="791536"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9" name="Google Shape;25129;p45"/>
            <p:cNvSpPr/>
            <p:nvPr/>
          </p:nvSpPr>
          <p:spPr>
            <a:xfrm>
              <a:off x="911044"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0" name="Google Shape;25130;p45"/>
            <p:cNvSpPr/>
            <p:nvPr/>
          </p:nvSpPr>
          <p:spPr>
            <a:xfrm>
              <a:off x="1030552"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1" name="Google Shape;25131;p45"/>
            <p:cNvSpPr/>
            <p:nvPr/>
          </p:nvSpPr>
          <p:spPr>
            <a:xfrm>
              <a:off x="8201254"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2" name="Google Shape;25132;p45"/>
            <p:cNvSpPr/>
            <p:nvPr/>
          </p:nvSpPr>
          <p:spPr>
            <a:xfrm>
              <a:off x="8320767"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3" name="Google Shape;25133;p45"/>
            <p:cNvSpPr/>
            <p:nvPr/>
          </p:nvSpPr>
          <p:spPr>
            <a:xfrm>
              <a:off x="8440281"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4" name="Google Shape;25134;p45"/>
            <p:cNvSpPr/>
            <p:nvPr/>
          </p:nvSpPr>
          <p:spPr>
            <a:xfrm>
              <a:off x="8559794"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5" name="Google Shape;25135;p45"/>
            <p:cNvSpPr/>
            <p:nvPr/>
          </p:nvSpPr>
          <p:spPr>
            <a:xfrm>
              <a:off x="8679308"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6" name="Google Shape;25136;p45"/>
            <p:cNvSpPr/>
            <p:nvPr/>
          </p:nvSpPr>
          <p:spPr>
            <a:xfrm>
              <a:off x="8798821"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7" name="Google Shape;25137;p45"/>
            <p:cNvSpPr/>
            <p:nvPr/>
          </p:nvSpPr>
          <p:spPr>
            <a:xfrm>
              <a:off x="313503"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8" name="Google Shape;25138;p45"/>
            <p:cNvSpPr/>
            <p:nvPr/>
          </p:nvSpPr>
          <p:spPr>
            <a:xfrm>
              <a:off x="433011"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9" name="Google Shape;25139;p45"/>
            <p:cNvSpPr/>
            <p:nvPr/>
          </p:nvSpPr>
          <p:spPr>
            <a:xfrm>
              <a:off x="552519"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0" name="Google Shape;25140;p45"/>
            <p:cNvSpPr/>
            <p:nvPr/>
          </p:nvSpPr>
          <p:spPr>
            <a:xfrm>
              <a:off x="672027"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1" name="Google Shape;25141;p45"/>
            <p:cNvSpPr/>
            <p:nvPr/>
          </p:nvSpPr>
          <p:spPr>
            <a:xfrm>
              <a:off x="791536"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2" name="Google Shape;25142;p45"/>
            <p:cNvSpPr/>
            <p:nvPr/>
          </p:nvSpPr>
          <p:spPr>
            <a:xfrm>
              <a:off x="911044"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3" name="Google Shape;25143;p45"/>
            <p:cNvSpPr/>
            <p:nvPr/>
          </p:nvSpPr>
          <p:spPr>
            <a:xfrm>
              <a:off x="1030552"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4" name="Google Shape;25144;p45"/>
            <p:cNvSpPr/>
            <p:nvPr/>
          </p:nvSpPr>
          <p:spPr>
            <a:xfrm>
              <a:off x="8201254"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5" name="Google Shape;25145;p45"/>
            <p:cNvSpPr/>
            <p:nvPr/>
          </p:nvSpPr>
          <p:spPr>
            <a:xfrm>
              <a:off x="8320767"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6" name="Google Shape;25146;p45"/>
            <p:cNvSpPr/>
            <p:nvPr/>
          </p:nvSpPr>
          <p:spPr>
            <a:xfrm>
              <a:off x="8440281"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7" name="Google Shape;25147;p45"/>
            <p:cNvSpPr/>
            <p:nvPr/>
          </p:nvSpPr>
          <p:spPr>
            <a:xfrm>
              <a:off x="8559794"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8" name="Google Shape;25148;p45"/>
            <p:cNvSpPr/>
            <p:nvPr/>
          </p:nvSpPr>
          <p:spPr>
            <a:xfrm>
              <a:off x="8679308"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9" name="Google Shape;25149;p45"/>
            <p:cNvSpPr/>
            <p:nvPr/>
          </p:nvSpPr>
          <p:spPr>
            <a:xfrm>
              <a:off x="8798821"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0" name="Google Shape;25150;p45"/>
            <p:cNvSpPr/>
            <p:nvPr/>
          </p:nvSpPr>
          <p:spPr>
            <a:xfrm>
              <a:off x="313503"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1" name="Google Shape;25151;p45"/>
            <p:cNvSpPr/>
            <p:nvPr/>
          </p:nvSpPr>
          <p:spPr>
            <a:xfrm>
              <a:off x="433011"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2" name="Google Shape;25152;p45"/>
            <p:cNvSpPr/>
            <p:nvPr/>
          </p:nvSpPr>
          <p:spPr>
            <a:xfrm>
              <a:off x="552519"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3" name="Google Shape;25153;p45"/>
            <p:cNvSpPr/>
            <p:nvPr/>
          </p:nvSpPr>
          <p:spPr>
            <a:xfrm>
              <a:off x="672027"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4" name="Google Shape;25154;p45"/>
            <p:cNvSpPr/>
            <p:nvPr/>
          </p:nvSpPr>
          <p:spPr>
            <a:xfrm>
              <a:off x="791536"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5" name="Google Shape;25155;p45"/>
            <p:cNvSpPr/>
            <p:nvPr/>
          </p:nvSpPr>
          <p:spPr>
            <a:xfrm>
              <a:off x="911044"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6" name="Google Shape;25156;p45"/>
            <p:cNvSpPr/>
            <p:nvPr/>
          </p:nvSpPr>
          <p:spPr>
            <a:xfrm>
              <a:off x="1030552"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7" name="Google Shape;25157;p45"/>
            <p:cNvSpPr/>
            <p:nvPr/>
          </p:nvSpPr>
          <p:spPr>
            <a:xfrm>
              <a:off x="8201254"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8" name="Google Shape;25158;p45"/>
            <p:cNvSpPr/>
            <p:nvPr/>
          </p:nvSpPr>
          <p:spPr>
            <a:xfrm>
              <a:off x="8320767"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9" name="Google Shape;25159;p45"/>
            <p:cNvSpPr/>
            <p:nvPr/>
          </p:nvSpPr>
          <p:spPr>
            <a:xfrm>
              <a:off x="8440281"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0" name="Google Shape;25160;p45"/>
            <p:cNvSpPr/>
            <p:nvPr/>
          </p:nvSpPr>
          <p:spPr>
            <a:xfrm>
              <a:off x="8559794"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1" name="Google Shape;25161;p45"/>
            <p:cNvSpPr/>
            <p:nvPr/>
          </p:nvSpPr>
          <p:spPr>
            <a:xfrm>
              <a:off x="8679308"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2" name="Google Shape;25162;p45"/>
            <p:cNvSpPr/>
            <p:nvPr/>
          </p:nvSpPr>
          <p:spPr>
            <a:xfrm>
              <a:off x="8798821"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3" name="Google Shape;25163;p45"/>
            <p:cNvSpPr/>
            <p:nvPr/>
          </p:nvSpPr>
          <p:spPr>
            <a:xfrm>
              <a:off x="313503"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4" name="Google Shape;25164;p45"/>
            <p:cNvSpPr/>
            <p:nvPr/>
          </p:nvSpPr>
          <p:spPr>
            <a:xfrm>
              <a:off x="433011"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5" name="Google Shape;25165;p45"/>
            <p:cNvSpPr/>
            <p:nvPr/>
          </p:nvSpPr>
          <p:spPr>
            <a:xfrm>
              <a:off x="552519"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6" name="Google Shape;25166;p45"/>
            <p:cNvSpPr/>
            <p:nvPr/>
          </p:nvSpPr>
          <p:spPr>
            <a:xfrm>
              <a:off x="672027"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7" name="Google Shape;25167;p45"/>
            <p:cNvSpPr/>
            <p:nvPr/>
          </p:nvSpPr>
          <p:spPr>
            <a:xfrm>
              <a:off x="791536"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8" name="Google Shape;25168;p45"/>
            <p:cNvSpPr/>
            <p:nvPr/>
          </p:nvSpPr>
          <p:spPr>
            <a:xfrm>
              <a:off x="911044"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9" name="Google Shape;25169;p45"/>
            <p:cNvSpPr/>
            <p:nvPr/>
          </p:nvSpPr>
          <p:spPr>
            <a:xfrm>
              <a:off x="1030552"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0" name="Google Shape;25170;p45"/>
            <p:cNvSpPr/>
            <p:nvPr/>
          </p:nvSpPr>
          <p:spPr>
            <a:xfrm>
              <a:off x="8201254"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1" name="Google Shape;25171;p45"/>
            <p:cNvSpPr/>
            <p:nvPr/>
          </p:nvSpPr>
          <p:spPr>
            <a:xfrm>
              <a:off x="8320767"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2" name="Google Shape;25172;p45"/>
            <p:cNvSpPr/>
            <p:nvPr/>
          </p:nvSpPr>
          <p:spPr>
            <a:xfrm>
              <a:off x="8440281"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3" name="Google Shape;25173;p45"/>
            <p:cNvSpPr/>
            <p:nvPr/>
          </p:nvSpPr>
          <p:spPr>
            <a:xfrm>
              <a:off x="8559794"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4" name="Google Shape;25174;p45"/>
            <p:cNvSpPr/>
            <p:nvPr/>
          </p:nvSpPr>
          <p:spPr>
            <a:xfrm>
              <a:off x="8679308"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5" name="Google Shape;25175;p45"/>
            <p:cNvSpPr/>
            <p:nvPr/>
          </p:nvSpPr>
          <p:spPr>
            <a:xfrm>
              <a:off x="8798821"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6" name="Google Shape;25176;p45"/>
            <p:cNvSpPr/>
            <p:nvPr/>
          </p:nvSpPr>
          <p:spPr>
            <a:xfrm>
              <a:off x="313503"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7" name="Google Shape;25177;p45"/>
            <p:cNvSpPr/>
            <p:nvPr/>
          </p:nvSpPr>
          <p:spPr>
            <a:xfrm>
              <a:off x="433011"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8" name="Google Shape;25178;p45"/>
            <p:cNvSpPr/>
            <p:nvPr/>
          </p:nvSpPr>
          <p:spPr>
            <a:xfrm>
              <a:off x="552519"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9" name="Google Shape;25179;p45"/>
            <p:cNvSpPr/>
            <p:nvPr/>
          </p:nvSpPr>
          <p:spPr>
            <a:xfrm>
              <a:off x="672027"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0" name="Google Shape;25180;p45"/>
            <p:cNvSpPr/>
            <p:nvPr/>
          </p:nvSpPr>
          <p:spPr>
            <a:xfrm>
              <a:off x="791536"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1" name="Google Shape;25181;p45"/>
            <p:cNvSpPr/>
            <p:nvPr/>
          </p:nvSpPr>
          <p:spPr>
            <a:xfrm>
              <a:off x="911044"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2" name="Google Shape;25182;p45"/>
            <p:cNvSpPr/>
            <p:nvPr/>
          </p:nvSpPr>
          <p:spPr>
            <a:xfrm>
              <a:off x="1030552"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3" name="Google Shape;25183;p45"/>
            <p:cNvSpPr/>
            <p:nvPr/>
          </p:nvSpPr>
          <p:spPr>
            <a:xfrm>
              <a:off x="8201254"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4" name="Google Shape;25184;p45"/>
            <p:cNvSpPr/>
            <p:nvPr/>
          </p:nvSpPr>
          <p:spPr>
            <a:xfrm>
              <a:off x="8320767"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5" name="Google Shape;25185;p45"/>
            <p:cNvSpPr/>
            <p:nvPr/>
          </p:nvSpPr>
          <p:spPr>
            <a:xfrm>
              <a:off x="8440281"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6" name="Google Shape;25186;p45"/>
            <p:cNvSpPr/>
            <p:nvPr/>
          </p:nvSpPr>
          <p:spPr>
            <a:xfrm>
              <a:off x="8559794"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7" name="Google Shape;25187;p45"/>
            <p:cNvSpPr/>
            <p:nvPr/>
          </p:nvSpPr>
          <p:spPr>
            <a:xfrm>
              <a:off x="8679308"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8" name="Google Shape;25188;p45"/>
            <p:cNvSpPr/>
            <p:nvPr/>
          </p:nvSpPr>
          <p:spPr>
            <a:xfrm>
              <a:off x="8798821"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9" name="Google Shape;25189;p45"/>
            <p:cNvSpPr/>
            <p:nvPr/>
          </p:nvSpPr>
          <p:spPr>
            <a:xfrm>
              <a:off x="313503"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0" name="Google Shape;25190;p45"/>
            <p:cNvSpPr/>
            <p:nvPr/>
          </p:nvSpPr>
          <p:spPr>
            <a:xfrm>
              <a:off x="433011"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1" name="Google Shape;25191;p45"/>
            <p:cNvSpPr/>
            <p:nvPr/>
          </p:nvSpPr>
          <p:spPr>
            <a:xfrm>
              <a:off x="552519"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2" name="Google Shape;25192;p45"/>
            <p:cNvSpPr/>
            <p:nvPr/>
          </p:nvSpPr>
          <p:spPr>
            <a:xfrm>
              <a:off x="672027"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3" name="Google Shape;25193;p45"/>
            <p:cNvSpPr/>
            <p:nvPr/>
          </p:nvSpPr>
          <p:spPr>
            <a:xfrm>
              <a:off x="791536"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4" name="Google Shape;25194;p45"/>
            <p:cNvSpPr/>
            <p:nvPr/>
          </p:nvSpPr>
          <p:spPr>
            <a:xfrm>
              <a:off x="911044"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5" name="Google Shape;25195;p45"/>
            <p:cNvSpPr/>
            <p:nvPr/>
          </p:nvSpPr>
          <p:spPr>
            <a:xfrm>
              <a:off x="1030552"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6" name="Google Shape;25196;p45"/>
            <p:cNvSpPr/>
            <p:nvPr/>
          </p:nvSpPr>
          <p:spPr>
            <a:xfrm>
              <a:off x="8201254"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7" name="Google Shape;25197;p45"/>
            <p:cNvSpPr/>
            <p:nvPr/>
          </p:nvSpPr>
          <p:spPr>
            <a:xfrm>
              <a:off x="8320767"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8" name="Google Shape;25198;p45"/>
            <p:cNvSpPr/>
            <p:nvPr/>
          </p:nvSpPr>
          <p:spPr>
            <a:xfrm>
              <a:off x="8440281"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9" name="Google Shape;25199;p45"/>
            <p:cNvSpPr/>
            <p:nvPr/>
          </p:nvSpPr>
          <p:spPr>
            <a:xfrm>
              <a:off x="8559794"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0" name="Google Shape;25200;p45"/>
            <p:cNvSpPr/>
            <p:nvPr/>
          </p:nvSpPr>
          <p:spPr>
            <a:xfrm>
              <a:off x="8679308"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1" name="Google Shape;25201;p45"/>
            <p:cNvSpPr/>
            <p:nvPr/>
          </p:nvSpPr>
          <p:spPr>
            <a:xfrm>
              <a:off x="8798821"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2" name="Google Shape;25202;p45"/>
            <p:cNvSpPr/>
            <p:nvPr/>
          </p:nvSpPr>
          <p:spPr>
            <a:xfrm>
              <a:off x="313503"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3" name="Google Shape;25203;p45"/>
            <p:cNvSpPr/>
            <p:nvPr/>
          </p:nvSpPr>
          <p:spPr>
            <a:xfrm>
              <a:off x="433011"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4" name="Google Shape;25204;p45"/>
            <p:cNvSpPr/>
            <p:nvPr/>
          </p:nvSpPr>
          <p:spPr>
            <a:xfrm>
              <a:off x="552519"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5" name="Google Shape;25205;p45"/>
            <p:cNvSpPr/>
            <p:nvPr/>
          </p:nvSpPr>
          <p:spPr>
            <a:xfrm>
              <a:off x="672027"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6" name="Google Shape;25206;p45"/>
            <p:cNvSpPr/>
            <p:nvPr/>
          </p:nvSpPr>
          <p:spPr>
            <a:xfrm>
              <a:off x="791536"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7" name="Google Shape;25207;p45"/>
            <p:cNvSpPr/>
            <p:nvPr/>
          </p:nvSpPr>
          <p:spPr>
            <a:xfrm>
              <a:off x="911044"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8" name="Google Shape;25208;p45"/>
            <p:cNvSpPr/>
            <p:nvPr/>
          </p:nvSpPr>
          <p:spPr>
            <a:xfrm>
              <a:off x="1030552"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9" name="Google Shape;25209;p45"/>
            <p:cNvSpPr/>
            <p:nvPr/>
          </p:nvSpPr>
          <p:spPr>
            <a:xfrm>
              <a:off x="8201254"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0" name="Google Shape;25210;p45"/>
            <p:cNvSpPr/>
            <p:nvPr/>
          </p:nvSpPr>
          <p:spPr>
            <a:xfrm>
              <a:off x="8320767"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1" name="Google Shape;25211;p45"/>
            <p:cNvSpPr/>
            <p:nvPr/>
          </p:nvSpPr>
          <p:spPr>
            <a:xfrm>
              <a:off x="8440281"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2" name="Google Shape;25212;p45"/>
            <p:cNvSpPr/>
            <p:nvPr/>
          </p:nvSpPr>
          <p:spPr>
            <a:xfrm>
              <a:off x="8559794"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3" name="Google Shape;25213;p45"/>
            <p:cNvSpPr/>
            <p:nvPr/>
          </p:nvSpPr>
          <p:spPr>
            <a:xfrm>
              <a:off x="8679308"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4" name="Google Shape;25214;p45"/>
            <p:cNvSpPr/>
            <p:nvPr/>
          </p:nvSpPr>
          <p:spPr>
            <a:xfrm>
              <a:off x="8798821"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5" name="Google Shape;25215;p45"/>
            <p:cNvSpPr/>
            <p:nvPr/>
          </p:nvSpPr>
          <p:spPr>
            <a:xfrm>
              <a:off x="313503"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6" name="Google Shape;25216;p45"/>
            <p:cNvSpPr/>
            <p:nvPr/>
          </p:nvSpPr>
          <p:spPr>
            <a:xfrm>
              <a:off x="433011"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7" name="Google Shape;25217;p45"/>
            <p:cNvSpPr/>
            <p:nvPr/>
          </p:nvSpPr>
          <p:spPr>
            <a:xfrm>
              <a:off x="552519"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8" name="Google Shape;25218;p45"/>
            <p:cNvSpPr/>
            <p:nvPr/>
          </p:nvSpPr>
          <p:spPr>
            <a:xfrm>
              <a:off x="672027"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9" name="Google Shape;25219;p45"/>
            <p:cNvSpPr/>
            <p:nvPr/>
          </p:nvSpPr>
          <p:spPr>
            <a:xfrm>
              <a:off x="791536"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0" name="Google Shape;25220;p45"/>
            <p:cNvSpPr/>
            <p:nvPr/>
          </p:nvSpPr>
          <p:spPr>
            <a:xfrm>
              <a:off x="911044"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1" name="Google Shape;25221;p45"/>
            <p:cNvSpPr/>
            <p:nvPr/>
          </p:nvSpPr>
          <p:spPr>
            <a:xfrm>
              <a:off x="1030552"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2" name="Google Shape;25222;p45"/>
            <p:cNvSpPr/>
            <p:nvPr/>
          </p:nvSpPr>
          <p:spPr>
            <a:xfrm>
              <a:off x="8201254"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3" name="Google Shape;25223;p45"/>
            <p:cNvSpPr/>
            <p:nvPr/>
          </p:nvSpPr>
          <p:spPr>
            <a:xfrm>
              <a:off x="8320767"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4" name="Google Shape;25224;p45"/>
            <p:cNvSpPr/>
            <p:nvPr/>
          </p:nvSpPr>
          <p:spPr>
            <a:xfrm>
              <a:off x="8440281"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5" name="Google Shape;25225;p45"/>
            <p:cNvSpPr/>
            <p:nvPr/>
          </p:nvSpPr>
          <p:spPr>
            <a:xfrm>
              <a:off x="8559794"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6" name="Google Shape;25226;p45"/>
            <p:cNvSpPr/>
            <p:nvPr/>
          </p:nvSpPr>
          <p:spPr>
            <a:xfrm>
              <a:off x="8679308"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7" name="Google Shape;25227;p45"/>
            <p:cNvSpPr/>
            <p:nvPr/>
          </p:nvSpPr>
          <p:spPr>
            <a:xfrm>
              <a:off x="8798821"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8" name="Google Shape;25228;p45"/>
            <p:cNvSpPr/>
            <p:nvPr/>
          </p:nvSpPr>
          <p:spPr>
            <a:xfrm>
              <a:off x="313503"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9" name="Google Shape;25229;p45"/>
            <p:cNvSpPr/>
            <p:nvPr/>
          </p:nvSpPr>
          <p:spPr>
            <a:xfrm>
              <a:off x="433011"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0" name="Google Shape;25230;p45"/>
            <p:cNvSpPr/>
            <p:nvPr/>
          </p:nvSpPr>
          <p:spPr>
            <a:xfrm>
              <a:off x="552519"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1" name="Google Shape;25231;p45"/>
            <p:cNvSpPr/>
            <p:nvPr/>
          </p:nvSpPr>
          <p:spPr>
            <a:xfrm>
              <a:off x="672027"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2" name="Google Shape;25232;p45"/>
            <p:cNvSpPr/>
            <p:nvPr/>
          </p:nvSpPr>
          <p:spPr>
            <a:xfrm>
              <a:off x="791536"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3" name="Google Shape;25233;p45"/>
            <p:cNvSpPr/>
            <p:nvPr/>
          </p:nvSpPr>
          <p:spPr>
            <a:xfrm>
              <a:off x="911044"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4" name="Google Shape;25234;p45"/>
            <p:cNvSpPr/>
            <p:nvPr/>
          </p:nvSpPr>
          <p:spPr>
            <a:xfrm>
              <a:off x="1030552"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5" name="Google Shape;25235;p45"/>
            <p:cNvSpPr/>
            <p:nvPr/>
          </p:nvSpPr>
          <p:spPr>
            <a:xfrm>
              <a:off x="8201254"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6" name="Google Shape;25236;p45"/>
            <p:cNvSpPr/>
            <p:nvPr/>
          </p:nvSpPr>
          <p:spPr>
            <a:xfrm>
              <a:off x="8320767"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7" name="Google Shape;25237;p45"/>
            <p:cNvSpPr/>
            <p:nvPr/>
          </p:nvSpPr>
          <p:spPr>
            <a:xfrm>
              <a:off x="8440281"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8" name="Google Shape;25238;p45"/>
            <p:cNvSpPr/>
            <p:nvPr/>
          </p:nvSpPr>
          <p:spPr>
            <a:xfrm>
              <a:off x="8559794"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9" name="Google Shape;25239;p45"/>
            <p:cNvSpPr/>
            <p:nvPr/>
          </p:nvSpPr>
          <p:spPr>
            <a:xfrm>
              <a:off x="8679308"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0" name="Google Shape;25240;p45"/>
            <p:cNvSpPr/>
            <p:nvPr/>
          </p:nvSpPr>
          <p:spPr>
            <a:xfrm>
              <a:off x="8798821"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1" name="Google Shape;25241;p45"/>
            <p:cNvSpPr/>
            <p:nvPr/>
          </p:nvSpPr>
          <p:spPr>
            <a:xfrm>
              <a:off x="313503"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2" name="Google Shape;25242;p45"/>
            <p:cNvSpPr/>
            <p:nvPr/>
          </p:nvSpPr>
          <p:spPr>
            <a:xfrm>
              <a:off x="433011"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3" name="Google Shape;25243;p45"/>
            <p:cNvSpPr/>
            <p:nvPr/>
          </p:nvSpPr>
          <p:spPr>
            <a:xfrm>
              <a:off x="552519"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4" name="Google Shape;25244;p45"/>
            <p:cNvSpPr/>
            <p:nvPr/>
          </p:nvSpPr>
          <p:spPr>
            <a:xfrm>
              <a:off x="672027"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5" name="Google Shape;25245;p45"/>
            <p:cNvSpPr/>
            <p:nvPr/>
          </p:nvSpPr>
          <p:spPr>
            <a:xfrm>
              <a:off x="791536"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6" name="Google Shape;25246;p45"/>
            <p:cNvSpPr/>
            <p:nvPr/>
          </p:nvSpPr>
          <p:spPr>
            <a:xfrm>
              <a:off x="911044"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7" name="Google Shape;25247;p45"/>
            <p:cNvSpPr/>
            <p:nvPr/>
          </p:nvSpPr>
          <p:spPr>
            <a:xfrm>
              <a:off x="1030552"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8" name="Google Shape;25248;p45"/>
            <p:cNvSpPr/>
            <p:nvPr/>
          </p:nvSpPr>
          <p:spPr>
            <a:xfrm>
              <a:off x="8201254"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9" name="Google Shape;25249;p45"/>
            <p:cNvSpPr/>
            <p:nvPr/>
          </p:nvSpPr>
          <p:spPr>
            <a:xfrm>
              <a:off x="8320767"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0" name="Google Shape;25250;p45"/>
            <p:cNvSpPr/>
            <p:nvPr/>
          </p:nvSpPr>
          <p:spPr>
            <a:xfrm>
              <a:off x="8440281"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1" name="Google Shape;25251;p45"/>
            <p:cNvSpPr/>
            <p:nvPr/>
          </p:nvSpPr>
          <p:spPr>
            <a:xfrm>
              <a:off x="8559794"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2" name="Google Shape;25252;p45"/>
            <p:cNvSpPr/>
            <p:nvPr/>
          </p:nvSpPr>
          <p:spPr>
            <a:xfrm>
              <a:off x="8679308"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3" name="Google Shape;25253;p45"/>
            <p:cNvSpPr/>
            <p:nvPr/>
          </p:nvSpPr>
          <p:spPr>
            <a:xfrm>
              <a:off x="8798821"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4" name="Google Shape;25254;p45"/>
            <p:cNvSpPr/>
            <p:nvPr/>
          </p:nvSpPr>
          <p:spPr>
            <a:xfrm>
              <a:off x="313503"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5" name="Google Shape;25255;p45"/>
            <p:cNvSpPr/>
            <p:nvPr/>
          </p:nvSpPr>
          <p:spPr>
            <a:xfrm>
              <a:off x="433011"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6" name="Google Shape;25256;p45"/>
            <p:cNvSpPr/>
            <p:nvPr/>
          </p:nvSpPr>
          <p:spPr>
            <a:xfrm>
              <a:off x="552519"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7" name="Google Shape;25257;p45"/>
            <p:cNvSpPr/>
            <p:nvPr/>
          </p:nvSpPr>
          <p:spPr>
            <a:xfrm>
              <a:off x="672027"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8" name="Google Shape;25258;p45"/>
            <p:cNvSpPr/>
            <p:nvPr/>
          </p:nvSpPr>
          <p:spPr>
            <a:xfrm>
              <a:off x="791536"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9" name="Google Shape;25259;p45"/>
            <p:cNvSpPr/>
            <p:nvPr/>
          </p:nvSpPr>
          <p:spPr>
            <a:xfrm>
              <a:off x="911044"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0" name="Google Shape;25260;p45"/>
            <p:cNvSpPr/>
            <p:nvPr/>
          </p:nvSpPr>
          <p:spPr>
            <a:xfrm>
              <a:off x="1030552"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1" name="Google Shape;25261;p45"/>
            <p:cNvSpPr/>
            <p:nvPr/>
          </p:nvSpPr>
          <p:spPr>
            <a:xfrm>
              <a:off x="8201254"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2" name="Google Shape;25262;p45"/>
            <p:cNvSpPr/>
            <p:nvPr/>
          </p:nvSpPr>
          <p:spPr>
            <a:xfrm>
              <a:off x="8320767"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3" name="Google Shape;25263;p45"/>
            <p:cNvSpPr/>
            <p:nvPr/>
          </p:nvSpPr>
          <p:spPr>
            <a:xfrm>
              <a:off x="8440281"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4" name="Google Shape;25264;p45"/>
            <p:cNvSpPr/>
            <p:nvPr/>
          </p:nvSpPr>
          <p:spPr>
            <a:xfrm>
              <a:off x="8559794"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5" name="Google Shape;25265;p45"/>
            <p:cNvSpPr/>
            <p:nvPr/>
          </p:nvSpPr>
          <p:spPr>
            <a:xfrm>
              <a:off x="8679308"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6" name="Google Shape;25266;p45"/>
            <p:cNvSpPr/>
            <p:nvPr/>
          </p:nvSpPr>
          <p:spPr>
            <a:xfrm>
              <a:off x="8798821"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7" name="Google Shape;25267;p45"/>
            <p:cNvSpPr/>
            <p:nvPr/>
          </p:nvSpPr>
          <p:spPr>
            <a:xfrm>
              <a:off x="313503"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8" name="Google Shape;25268;p45"/>
            <p:cNvSpPr/>
            <p:nvPr/>
          </p:nvSpPr>
          <p:spPr>
            <a:xfrm>
              <a:off x="433011"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9" name="Google Shape;25269;p45"/>
            <p:cNvSpPr/>
            <p:nvPr/>
          </p:nvSpPr>
          <p:spPr>
            <a:xfrm>
              <a:off x="552519"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0" name="Google Shape;25270;p45"/>
            <p:cNvSpPr/>
            <p:nvPr/>
          </p:nvSpPr>
          <p:spPr>
            <a:xfrm>
              <a:off x="672027"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1" name="Google Shape;25271;p45"/>
            <p:cNvSpPr/>
            <p:nvPr/>
          </p:nvSpPr>
          <p:spPr>
            <a:xfrm>
              <a:off x="791536"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2" name="Google Shape;25272;p45"/>
            <p:cNvSpPr/>
            <p:nvPr/>
          </p:nvSpPr>
          <p:spPr>
            <a:xfrm>
              <a:off x="911044"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3" name="Google Shape;25273;p45"/>
            <p:cNvSpPr/>
            <p:nvPr/>
          </p:nvSpPr>
          <p:spPr>
            <a:xfrm>
              <a:off x="1030552"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4" name="Google Shape;25274;p45"/>
            <p:cNvSpPr/>
            <p:nvPr/>
          </p:nvSpPr>
          <p:spPr>
            <a:xfrm>
              <a:off x="8201254"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5" name="Google Shape;25275;p45"/>
            <p:cNvSpPr/>
            <p:nvPr/>
          </p:nvSpPr>
          <p:spPr>
            <a:xfrm>
              <a:off x="8320767"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6" name="Google Shape;25276;p45"/>
            <p:cNvSpPr/>
            <p:nvPr/>
          </p:nvSpPr>
          <p:spPr>
            <a:xfrm>
              <a:off x="8440281"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7" name="Google Shape;25277;p45"/>
            <p:cNvSpPr/>
            <p:nvPr/>
          </p:nvSpPr>
          <p:spPr>
            <a:xfrm>
              <a:off x="8559794"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8" name="Google Shape;25278;p45"/>
            <p:cNvSpPr/>
            <p:nvPr/>
          </p:nvSpPr>
          <p:spPr>
            <a:xfrm>
              <a:off x="8679308"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9" name="Google Shape;25279;p45"/>
            <p:cNvSpPr/>
            <p:nvPr/>
          </p:nvSpPr>
          <p:spPr>
            <a:xfrm>
              <a:off x="8798821"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0" name="Google Shape;25280;p45"/>
            <p:cNvSpPr/>
            <p:nvPr/>
          </p:nvSpPr>
          <p:spPr>
            <a:xfrm>
              <a:off x="313503"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1" name="Google Shape;25281;p45"/>
            <p:cNvSpPr/>
            <p:nvPr/>
          </p:nvSpPr>
          <p:spPr>
            <a:xfrm>
              <a:off x="433011"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2" name="Google Shape;25282;p45"/>
            <p:cNvSpPr/>
            <p:nvPr/>
          </p:nvSpPr>
          <p:spPr>
            <a:xfrm>
              <a:off x="552519"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3" name="Google Shape;25283;p45"/>
            <p:cNvSpPr/>
            <p:nvPr/>
          </p:nvSpPr>
          <p:spPr>
            <a:xfrm>
              <a:off x="672027"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4" name="Google Shape;25284;p45"/>
            <p:cNvSpPr/>
            <p:nvPr/>
          </p:nvSpPr>
          <p:spPr>
            <a:xfrm>
              <a:off x="791536"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5" name="Google Shape;25285;p45"/>
            <p:cNvSpPr/>
            <p:nvPr/>
          </p:nvSpPr>
          <p:spPr>
            <a:xfrm>
              <a:off x="911044"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6" name="Google Shape;25286;p45"/>
            <p:cNvSpPr/>
            <p:nvPr/>
          </p:nvSpPr>
          <p:spPr>
            <a:xfrm>
              <a:off x="1030552"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7" name="Google Shape;25287;p45"/>
            <p:cNvSpPr/>
            <p:nvPr/>
          </p:nvSpPr>
          <p:spPr>
            <a:xfrm>
              <a:off x="8201254"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8" name="Google Shape;25288;p45"/>
            <p:cNvSpPr/>
            <p:nvPr/>
          </p:nvSpPr>
          <p:spPr>
            <a:xfrm>
              <a:off x="8320767"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9" name="Google Shape;25289;p45"/>
            <p:cNvSpPr/>
            <p:nvPr/>
          </p:nvSpPr>
          <p:spPr>
            <a:xfrm>
              <a:off x="8440281"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0" name="Google Shape;25290;p45"/>
            <p:cNvSpPr/>
            <p:nvPr/>
          </p:nvSpPr>
          <p:spPr>
            <a:xfrm>
              <a:off x="8559794"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1" name="Google Shape;25291;p45"/>
            <p:cNvSpPr/>
            <p:nvPr/>
          </p:nvSpPr>
          <p:spPr>
            <a:xfrm>
              <a:off x="8679308"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2" name="Google Shape;25292;p45"/>
            <p:cNvSpPr/>
            <p:nvPr/>
          </p:nvSpPr>
          <p:spPr>
            <a:xfrm>
              <a:off x="8798821"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3" name="Google Shape;25293;p45"/>
            <p:cNvSpPr/>
            <p:nvPr/>
          </p:nvSpPr>
          <p:spPr>
            <a:xfrm>
              <a:off x="313503"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4" name="Google Shape;25294;p45"/>
            <p:cNvSpPr/>
            <p:nvPr/>
          </p:nvSpPr>
          <p:spPr>
            <a:xfrm>
              <a:off x="433011"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5" name="Google Shape;25295;p45"/>
            <p:cNvSpPr/>
            <p:nvPr/>
          </p:nvSpPr>
          <p:spPr>
            <a:xfrm>
              <a:off x="552519"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6" name="Google Shape;25296;p45"/>
            <p:cNvSpPr/>
            <p:nvPr/>
          </p:nvSpPr>
          <p:spPr>
            <a:xfrm>
              <a:off x="672027"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7" name="Google Shape;25297;p45"/>
            <p:cNvSpPr/>
            <p:nvPr/>
          </p:nvSpPr>
          <p:spPr>
            <a:xfrm>
              <a:off x="791536"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8" name="Google Shape;25298;p45"/>
            <p:cNvSpPr/>
            <p:nvPr/>
          </p:nvSpPr>
          <p:spPr>
            <a:xfrm>
              <a:off x="911044"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9" name="Google Shape;25299;p45"/>
            <p:cNvSpPr/>
            <p:nvPr/>
          </p:nvSpPr>
          <p:spPr>
            <a:xfrm>
              <a:off x="1030552"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0" name="Google Shape;25300;p45"/>
            <p:cNvSpPr/>
            <p:nvPr/>
          </p:nvSpPr>
          <p:spPr>
            <a:xfrm>
              <a:off x="8201254"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1" name="Google Shape;25301;p45"/>
            <p:cNvSpPr/>
            <p:nvPr/>
          </p:nvSpPr>
          <p:spPr>
            <a:xfrm>
              <a:off x="8320767"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2" name="Google Shape;25302;p45"/>
            <p:cNvSpPr/>
            <p:nvPr/>
          </p:nvSpPr>
          <p:spPr>
            <a:xfrm>
              <a:off x="8440281"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3" name="Google Shape;25303;p45"/>
            <p:cNvSpPr/>
            <p:nvPr/>
          </p:nvSpPr>
          <p:spPr>
            <a:xfrm>
              <a:off x="8559794"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4" name="Google Shape;25304;p45"/>
            <p:cNvSpPr/>
            <p:nvPr/>
          </p:nvSpPr>
          <p:spPr>
            <a:xfrm>
              <a:off x="8679308"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5" name="Google Shape;25305;p45"/>
            <p:cNvSpPr/>
            <p:nvPr/>
          </p:nvSpPr>
          <p:spPr>
            <a:xfrm>
              <a:off x="8798821"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6" name="Google Shape;25306;p45"/>
            <p:cNvSpPr/>
            <p:nvPr/>
          </p:nvSpPr>
          <p:spPr>
            <a:xfrm>
              <a:off x="313503"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7" name="Google Shape;25307;p45"/>
            <p:cNvSpPr/>
            <p:nvPr/>
          </p:nvSpPr>
          <p:spPr>
            <a:xfrm>
              <a:off x="433011"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8" name="Google Shape;25308;p45"/>
            <p:cNvSpPr/>
            <p:nvPr/>
          </p:nvSpPr>
          <p:spPr>
            <a:xfrm>
              <a:off x="552519"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9" name="Google Shape;25309;p45"/>
            <p:cNvSpPr/>
            <p:nvPr/>
          </p:nvSpPr>
          <p:spPr>
            <a:xfrm>
              <a:off x="672027"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0" name="Google Shape;25310;p45"/>
            <p:cNvSpPr/>
            <p:nvPr/>
          </p:nvSpPr>
          <p:spPr>
            <a:xfrm>
              <a:off x="791536"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1" name="Google Shape;25311;p45"/>
            <p:cNvSpPr/>
            <p:nvPr/>
          </p:nvSpPr>
          <p:spPr>
            <a:xfrm>
              <a:off x="911044"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2" name="Google Shape;25312;p45"/>
            <p:cNvSpPr/>
            <p:nvPr/>
          </p:nvSpPr>
          <p:spPr>
            <a:xfrm>
              <a:off x="1030552"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3" name="Google Shape;25313;p45"/>
            <p:cNvSpPr/>
            <p:nvPr/>
          </p:nvSpPr>
          <p:spPr>
            <a:xfrm>
              <a:off x="8201254"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4" name="Google Shape;25314;p45"/>
            <p:cNvSpPr/>
            <p:nvPr/>
          </p:nvSpPr>
          <p:spPr>
            <a:xfrm>
              <a:off x="8320767"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5" name="Google Shape;25315;p45"/>
            <p:cNvSpPr/>
            <p:nvPr/>
          </p:nvSpPr>
          <p:spPr>
            <a:xfrm>
              <a:off x="8440281"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6" name="Google Shape;25316;p45"/>
            <p:cNvSpPr/>
            <p:nvPr/>
          </p:nvSpPr>
          <p:spPr>
            <a:xfrm>
              <a:off x="8559794"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7" name="Google Shape;25317;p45"/>
            <p:cNvSpPr/>
            <p:nvPr/>
          </p:nvSpPr>
          <p:spPr>
            <a:xfrm>
              <a:off x="8679308"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8" name="Google Shape;25318;p45"/>
            <p:cNvSpPr/>
            <p:nvPr/>
          </p:nvSpPr>
          <p:spPr>
            <a:xfrm>
              <a:off x="8798821"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9" name="Google Shape;25319;p45"/>
            <p:cNvSpPr/>
            <p:nvPr/>
          </p:nvSpPr>
          <p:spPr>
            <a:xfrm>
              <a:off x="313503"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0" name="Google Shape;25320;p45"/>
            <p:cNvSpPr/>
            <p:nvPr/>
          </p:nvSpPr>
          <p:spPr>
            <a:xfrm>
              <a:off x="433011"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1" name="Google Shape;25321;p45"/>
            <p:cNvSpPr/>
            <p:nvPr/>
          </p:nvSpPr>
          <p:spPr>
            <a:xfrm>
              <a:off x="552519"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2" name="Google Shape;25322;p45"/>
            <p:cNvSpPr/>
            <p:nvPr/>
          </p:nvSpPr>
          <p:spPr>
            <a:xfrm>
              <a:off x="672027"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3" name="Google Shape;25323;p45"/>
            <p:cNvSpPr/>
            <p:nvPr/>
          </p:nvSpPr>
          <p:spPr>
            <a:xfrm>
              <a:off x="791536"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4" name="Google Shape;25324;p45"/>
            <p:cNvSpPr/>
            <p:nvPr/>
          </p:nvSpPr>
          <p:spPr>
            <a:xfrm>
              <a:off x="911044"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5" name="Google Shape;25325;p45"/>
            <p:cNvSpPr/>
            <p:nvPr/>
          </p:nvSpPr>
          <p:spPr>
            <a:xfrm>
              <a:off x="1030552"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6" name="Google Shape;25326;p45"/>
            <p:cNvSpPr/>
            <p:nvPr/>
          </p:nvSpPr>
          <p:spPr>
            <a:xfrm>
              <a:off x="8201254"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7" name="Google Shape;25327;p45"/>
            <p:cNvSpPr/>
            <p:nvPr/>
          </p:nvSpPr>
          <p:spPr>
            <a:xfrm>
              <a:off x="8320767"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8" name="Google Shape;25328;p45"/>
            <p:cNvSpPr/>
            <p:nvPr/>
          </p:nvSpPr>
          <p:spPr>
            <a:xfrm>
              <a:off x="8440281"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9" name="Google Shape;25329;p45"/>
            <p:cNvSpPr/>
            <p:nvPr/>
          </p:nvSpPr>
          <p:spPr>
            <a:xfrm>
              <a:off x="8559794"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0" name="Google Shape;25330;p45"/>
            <p:cNvSpPr/>
            <p:nvPr/>
          </p:nvSpPr>
          <p:spPr>
            <a:xfrm>
              <a:off x="8679308"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1" name="Google Shape;25331;p45"/>
            <p:cNvSpPr/>
            <p:nvPr/>
          </p:nvSpPr>
          <p:spPr>
            <a:xfrm>
              <a:off x="8798821"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2" name="Google Shape;25332;p45"/>
            <p:cNvSpPr/>
            <p:nvPr/>
          </p:nvSpPr>
          <p:spPr>
            <a:xfrm>
              <a:off x="313503"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3" name="Google Shape;25333;p45"/>
            <p:cNvSpPr/>
            <p:nvPr/>
          </p:nvSpPr>
          <p:spPr>
            <a:xfrm>
              <a:off x="433011"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4" name="Google Shape;25334;p45"/>
            <p:cNvSpPr/>
            <p:nvPr/>
          </p:nvSpPr>
          <p:spPr>
            <a:xfrm>
              <a:off x="552519"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5" name="Google Shape;25335;p45"/>
            <p:cNvSpPr/>
            <p:nvPr/>
          </p:nvSpPr>
          <p:spPr>
            <a:xfrm>
              <a:off x="672027"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6" name="Google Shape;25336;p45"/>
            <p:cNvSpPr/>
            <p:nvPr/>
          </p:nvSpPr>
          <p:spPr>
            <a:xfrm>
              <a:off x="791536"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7" name="Google Shape;25337;p45"/>
            <p:cNvSpPr/>
            <p:nvPr/>
          </p:nvSpPr>
          <p:spPr>
            <a:xfrm>
              <a:off x="911044"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8" name="Google Shape;25338;p45"/>
            <p:cNvSpPr/>
            <p:nvPr/>
          </p:nvSpPr>
          <p:spPr>
            <a:xfrm>
              <a:off x="1030552"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9" name="Google Shape;25339;p45"/>
            <p:cNvSpPr/>
            <p:nvPr/>
          </p:nvSpPr>
          <p:spPr>
            <a:xfrm>
              <a:off x="8201254"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0" name="Google Shape;25340;p45"/>
            <p:cNvSpPr/>
            <p:nvPr/>
          </p:nvSpPr>
          <p:spPr>
            <a:xfrm>
              <a:off x="8320767"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1" name="Google Shape;25341;p45"/>
            <p:cNvSpPr/>
            <p:nvPr/>
          </p:nvSpPr>
          <p:spPr>
            <a:xfrm>
              <a:off x="8440281"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2" name="Google Shape;25342;p45"/>
            <p:cNvSpPr/>
            <p:nvPr/>
          </p:nvSpPr>
          <p:spPr>
            <a:xfrm>
              <a:off x="8559794"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3" name="Google Shape;25343;p45"/>
            <p:cNvSpPr/>
            <p:nvPr/>
          </p:nvSpPr>
          <p:spPr>
            <a:xfrm>
              <a:off x="8679308"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4" name="Google Shape;25344;p45"/>
            <p:cNvSpPr/>
            <p:nvPr/>
          </p:nvSpPr>
          <p:spPr>
            <a:xfrm>
              <a:off x="8798821"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5" name="Google Shape;25345;p45"/>
            <p:cNvSpPr/>
            <p:nvPr/>
          </p:nvSpPr>
          <p:spPr>
            <a:xfrm>
              <a:off x="313503"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6" name="Google Shape;25346;p45"/>
            <p:cNvSpPr/>
            <p:nvPr/>
          </p:nvSpPr>
          <p:spPr>
            <a:xfrm>
              <a:off x="433011"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7" name="Google Shape;25347;p45"/>
            <p:cNvSpPr/>
            <p:nvPr/>
          </p:nvSpPr>
          <p:spPr>
            <a:xfrm>
              <a:off x="552519"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8" name="Google Shape;25348;p45"/>
            <p:cNvSpPr/>
            <p:nvPr/>
          </p:nvSpPr>
          <p:spPr>
            <a:xfrm>
              <a:off x="672027"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9" name="Google Shape;25349;p45"/>
            <p:cNvSpPr/>
            <p:nvPr/>
          </p:nvSpPr>
          <p:spPr>
            <a:xfrm>
              <a:off x="791536"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0" name="Google Shape;25350;p45"/>
            <p:cNvSpPr/>
            <p:nvPr/>
          </p:nvSpPr>
          <p:spPr>
            <a:xfrm>
              <a:off x="911044"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1" name="Google Shape;25351;p45"/>
            <p:cNvSpPr/>
            <p:nvPr/>
          </p:nvSpPr>
          <p:spPr>
            <a:xfrm>
              <a:off x="1030552"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2" name="Google Shape;25352;p45"/>
            <p:cNvSpPr/>
            <p:nvPr/>
          </p:nvSpPr>
          <p:spPr>
            <a:xfrm>
              <a:off x="8201254"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3" name="Google Shape;25353;p45"/>
            <p:cNvSpPr/>
            <p:nvPr/>
          </p:nvSpPr>
          <p:spPr>
            <a:xfrm>
              <a:off x="8320767"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4" name="Google Shape;25354;p45"/>
            <p:cNvSpPr/>
            <p:nvPr/>
          </p:nvSpPr>
          <p:spPr>
            <a:xfrm>
              <a:off x="8440281"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5" name="Google Shape;25355;p45"/>
            <p:cNvSpPr/>
            <p:nvPr/>
          </p:nvSpPr>
          <p:spPr>
            <a:xfrm>
              <a:off x="8559794"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6" name="Google Shape;25356;p45"/>
            <p:cNvSpPr/>
            <p:nvPr/>
          </p:nvSpPr>
          <p:spPr>
            <a:xfrm>
              <a:off x="8679308"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7" name="Google Shape;25357;p45"/>
            <p:cNvSpPr/>
            <p:nvPr/>
          </p:nvSpPr>
          <p:spPr>
            <a:xfrm>
              <a:off x="8798821"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8" name="Google Shape;25358;p45"/>
            <p:cNvSpPr/>
            <p:nvPr/>
          </p:nvSpPr>
          <p:spPr>
            <a:xfrm>
              <a:off x="313503"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9" name="Google Shape;25359;p45"/>
            <p:cNvSpPr/>
            <p:nvPr/>
          </p:nvSpPr>
          <p:spPr>
            <a:xfrm>
              <a:off x="433011"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0" name="Google Shape;25360;p45"/>
            <p:cNvSpPr/>
            <p:nvPr/>
          </p:nvSpPr>
          <p:spPr>
            <a:xfrm>
              <a:off x="552519"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1" name="Google Shape;25361;p45"/>
            <p:cNvSpPr/>
            <p:nvPr/>
          </p:nvSpPr>
          <p:spPr>
            <a:xfrm>
              <a:off x="672027"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2" name="Google Shape;25362;p45"/>
            <p:cNvSpPr/>
            <p:nvPr/>
          </p:nvSpPr>
          <p:spPr>
            <a:xfrm>
              <a:off x="791536"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3" name="Google Shape;25363;p45"/>
            <p:cNvSpPr/>
            <p:nvPr/>
          </p:nvSpPr>
          <p:spPr>
            <a:xfrm>
              <a:off x="911044"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4" name="Google Shape;25364;p45"/>
            <p:cNvSpPr/>
            <p:nvPr/>
          </p:nvSpPr>
          <p:spPr>
            <a:xfrm>
              <a:off x="1030552"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5" name="Google Shape;25365;p45"/>
            <p:cNvSpPr/>
            <p:nvPr/>
          </p:nvSpPr>
          <p:spPr>
            <a:xfrm>
              <a:off x="8201254"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6" name="Google Shape;25366;p45"/>
            <p:cNvSpPr/>
            <p:nvPr/>
          </p:nvSpPr>
          <p:spPr>
            <a:xfrm>
              <a:off x="8320767"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7" name="Google Shape;25367;p45"/>
            <p:cNvSpPr/>
            <p:nvPr/>
          </p:nvSpPr>
          <p:spPr>
            <a:xfrm>
              <a:off x="8440281"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8" name="Google Shape;25368;p45"/>
            <p:cNvSpPr/>
            <p:nvPr/>
          </p:nvSpPr>
          <p:spPr>
            <a:xfrm>
              <a:off x="8559794"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9" name="Google Shape;25369;p45"/>
            <p:cNvSpPr/>
            <p:nvPr/>
          </p:nvSpPr>
          <p:spPr>
            <a:xfrm>
              <a:off x="8679308"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0" name="Google Shape;25370;p45"/>
            <p:cNvSpPr/>
            <p:nvPr/>
          </p:nvSpPr>
          <p:spPr>
            <a:xfrm>
              <a:off x="8798821"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1" name="Google Shape;25371;p45"/>
            <p:cNvSpPr/>
            <p:nvPr/>
          </p:nvSpPr>
          <p:spPr>
            <a:xfrm>
              <a:off x="313503"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2" name="Google Shape;25372;p45"/>
            <p:cNvSpPr/>
            <p:nvPr/>
          </p:nvSpPr>
          <p:spPr>
            <a:xfrm>
              <a:off x="433011"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3" name="Google Shape;25373;p45"/>
            <p:cNvSpPr/>
            <p:nvPr/>
          </p:nvSpPr>
          <p:spPr>
            <a:xfrm>
              <a:off x="552519"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4" name="Google Shape;25374;p45"/>
            <p:cNvSpPr/>
            <p:nvPr/>
          </p:nvSpPr>
          <p:spPr>
            <a:xfrm>
              <a:off x="672027"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5" name="Google Shape;25375;p45"/>
            <p:cNvSpPr/>
            <p:nvPr/>
          </p:nvSpPr>
          <p:spPr>
            <a:xfrm>
              <a:off x="791536"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6" name="Google Shape;25376;p45"/>
            <p:cNvSpPr/>
            <p:nvPr/>
          </p:nvSpPr>
          <p:spPr>
            <a:xfrm>
              <a:off x="911044"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7" name="Google Shape;25377;p45"/>
            <p:cNvSpPr/>
            <p:nvPr/>
          </p:nvSpPr>
          <p:spPr>
            <a:xfrm>
              <a:off x="1030552"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8" name="Google Shape;25378;p45"/>
            <p:cNvSpPr/>
            <p:nvPr/>
          </p:nvSpPr>
          <p:spPr>
            <a:xfrm>
              <a:off x="8201254"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9" name="Google Shape;25379;p45"/>
            <p:cNvSpPr/>
            <p:nvPr/>
          </p:nvSpPr>
          <p:spPr>
            <a:xfrm>
              <a:off x="8320767"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0" name="Google Shape;25380;p45"/>
            <p:cNvSpPr/>
            <p:nvPr/>
          </p:nvSpPr>
          <p:spPr>
            <a:xfrm>
              <a:off x="8440281"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1" name="Google Shape;25381;p45"/>
            <p:cNvSpPr/>
            <p:nvPr/>
          </p:nvSpPr>
          <p:spPr>
            <a:xfrm>
              <a:off x="8559794"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2" name="Google Shape;25382;p45"/>
            <p:cNvSpPr/>
            <p:nvPr/>
          </p:nvSpPr>
          <p:spPr>
            <a:xfrm>
              <a:off x="8679308"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3" name="Google Shape;25383;p45"/>
            <p:cNvSpPr/>
            <p:nvPr/>
          </p:nvSpPr>
          <p:spPr>
            <a:xfrm>
              <a:off x="8798821"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BLANK_1_1_1_1_1_1_1_1_1_1_1">
    <p:spTree>
      <p:nvGrpSpPr>
        <p:cNvPr id="1" name="Shape 25384"/>
        <p:cNvGrpSpPr/>
        <p:nvPr/>
      </p:nvGrpSpPr>
      <p:grpSpPr>
        <a:xfrm>
          <a:off x="0" y="0"/>
          <a:ext cx="0" cy="0"/>
          <a:chOff x="0" y="0"/>
          <a:chExt cx="0" cy="0"/>
        </a:xfrm>
      </p:grpSpPr>
      <p:grpSp>
        <p:nvGrpSpPr>
          <p:cNvPr id="25385" name="Google Shape;25385;p46"/>
          <p:cNvGrpSpPr/>
          <p:nvPr/>
        </p:nvGrpSpPr>
        <p:grpSpPr>
          <a:xfrm>
            <a:off x="5640453" y="540001"/>
            <a:ext cx="3138714" cy="4063568"/>
            <a:chOff x="313503" y="540001"/>
            <a:chExt cx="3138714" cy="4063568"/>
          </a:xfrm>
        </p:grpSpPr>
        <p:sp>
          <p:nvSpPr>
            <p:cNvPr id="25386" name="Google Shape;25386;p46"/>
            <p:cNvSpPr/>
            <p:nvPr/>
          </p:nvSpPr>
          <p:spPr>
            <a:xfrm>
              <a:off x="313503"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7" name="Google Shape;25387;p46"/>
            <p:cNvSpPr/>
            <p:nvPr/>
          </p:nvSpPr>
          <p:spPr>
            <a:xfrm>
              <a:off x="433011"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8" name="Google Shape;25388;p46"/>
            <p:cNvSpPr/>
            <p:nvPr/>
          </p:nvSpPr>
          <p:spPr>
            <a:xfrm>
              <a:off x="552519"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9" name="Google Shape;25389;p46"/>
            <p:cNvSpPr/>
            <p:nvPr/>
          </p:nvSpPr>
          <p:spPr>
            <a:xfrm>
              <a:off x="672027"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0" name="Google Shape;25390;p46"/>
            <p:cNvSpPr/>
            <p:nvPr/>
          </p:nvSpPr>
          <p:spPr>
            <a:xfrm>
              <a:off x="791536"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1" name="Google Shape;25391;p46"/>
            <p:cNvSpPr/>
            <p:nvPr/>
          </p:nvSpPr>
          <p:spPr>
            <a:xfrm>
              <a:off x="911044"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2" name="Google Shape;25392;p46"/>
            <p:cNvSpPr/>
            <p:nvPr/>
          </p:nvSpPr>
          <p:spPr>
            <a:xfrm>
              <a:off x="1030552"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3" name="Google Shape;25393;p46"/>
            <p:cNvSpPr/>
            <p:nvPr/>
          </p:nvSpPr>
          <p:spPr>
            <a:xfrm>
              <a:off x="1150060"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4" name="Google Shape;25394;p46"/>
            <p:cNvSpPr/>
            <p:nvPr/>
          </p:nvSpPr>
          <p:spPr>
            <a:xfrm>
              <a:off x="1269568"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5" name="Google Shape;25395;p46"/>
            <p:cNvSpPr/>
            <p:nvPr/>
          </p:nvSpPr>
          <p:spPr>
            <a:xfrm>
              <a:off x="1389077"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6" name="Google Shape;25396;p46"/>
            <p:cNvSpPr/>
            <p:nvPr/>
          </p:nvSpPr>
          <p:spPr>
            <a:xfrm>
              <a:off x="1508585"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7" name="Google Shape;25397;p46"/>
            <p:cNvSpPr/>
            <p:nvPr/>
          </p:nvSpPr>
          <p:spPr>
            <a:xfrm>
              <a:off x="1628093"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8" name="Google Shape;25398;p46"/>
            <p:cNvSpPr/>
            <p:nvPr/>
          </p:nvSpPr>
          <p:spPr>
            <a:xfrm>
              <a:off x="1747601"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9" name="Google Shape;25399;p46"/>
            <p:cNvSpPr/>
            <p:nvPr/>
          </p:nvSpPr>
          <p:spPr>
            <a:xfrm>
              <a:off x="1867110"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0" name="Google Shape;25400;p46"/>
            <p:cNvSpPr/>
            <p:nvPr/>
          </p:nvSpPr>
          <p:spPr>
            <a:xfrm>
              <a:off x="1986618"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1" name="Google Shape;25401;p46"/>
            <p:cNvSpPr/>
            <p:nvPr/>
          </p:nvSpPr>
          <p:spPr>
            <a:xfrm>
              <a:off x="2106126"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2" name="Google Shape;25402;p46"/>
            <p:cNvSpPr/>
            <p:nvPr/>
          </p:nvSpPr>
          <p:spPr>
            <a:xfrm>
              <a:off x="2225634"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3" name="Google Shape;25403;p46"/>
            <p:cNvSpPr/>
            <p:nvPr/>
          </p:nvSpPr>
          <p:spPr>
            <a:xfrm>
              <a:off x="2345143"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4" name="Google Shape;25404;p46"/>
            <p:cNvSpPr/>
            <p:nvPr/>
          </p:nvSpPr>
          <p:spPr>
            <a:xfrm>
              <a:off x="2464651"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5" name="Google Shape;25405;p46"/>
            <p:cNvSpPr/>
            <p:nvPr/>
          </p:nvSpPr>
          <p:spPr>
            <a:xfrm>
              <a:off x="2584159"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6" name="Google Shape;25406;p46"/>
            <p:cNvSpPr/>
            <p:nvPr/>
          </p:nvSpPr>
          <p:spPr>
            <a:xfrm>
              <a:off x="2703667"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7" name="Google Shape;25407;p46"/>
            <p:cNvSpPr/>
            <p:nvPr/>
          </p:nvSpPr>
          <p:spPr>
            <a:xfrm>
              <a:off x="2823176"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8" name="Google Shape;25408;p46"/>
            <p:cNvSpPr/>
            <p:nvPr/>
          </p:nvSpPr>
          <p:spPr>
            <a:xfrm>
              <a:off x="2942684"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9" name="Google Shape;25409;p46"/>
            <p:cNvSpPr/>
            <p:nvPr/>
          </p:nvSpPr>
          <p:spPr>
            <a:xfrm>
              <a:off x="3062192"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0" name="Google Shape;25410;p46"/>
            <p:cNvSpPr/>
            <p:nvPr/>
          </p:nvSpPr>
          <p:spPr>
            <a:xfrm>
              <a:off x="3181700"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1" name="Google Shape;25411;p46"/>
            <p:cNvSpPr/>
            <p:nvPr/>
          </p:nvSpPr>
          <p:spPr>
            <a:xfrm>
              <a:off x="3301209"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2" name="Google Shape;25412;p46"/>
            <p:cNvSpPr/>
            <p:nvPr/>
          </p:nvSpPr>
          <p:spPr>
            <a:xfrm>
              <a:off x="3420717" y="54000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3" name="Google Shape;25413;p46"/>
            <p:cNvSpPr/>
            <p:nvPr/>
          </p:nvSpPr>
          <p:spPr>
            <a:xfrm>
              <a:off x="313503"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4" name="Google Shape;25414;p46"/>
            <p:cNvSpPr/>
            <p:nvPr/>
          </p:nvSpPr>
          <p:spPr>
            <a:xfrm>
              <a:off x="433011"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5" name="Google Shape;25415;p46"/>
            <p:cNvSpPr/>
            <p:nvPr/>
          </p:nvSpPr>
          <p:spPr>
            <a:xfrm>
              <a:off x="552519"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6" name="Google Shape;25416;p46"/>
            <p:cNvSpPr/>
            <p:nvPr/>
          </p:nvSpPr>
          <p:spPr>
            <a:xfrm>
              <a:off x="672027"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7" name="Google Shape;25417;p46"/>
            <p:cNvSpPr/>
            <p:nvPr/>
          </p:nvSpPr>
          <p:spPr>
            <a:xfrm>
              <a:off x="791536"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8" name="Google Shape;25418;p46"/>
            <p:cNvSpPr/>
            <p:nvPr/>
          </p:nvSpPr>
          <p:spPr>
            <a:xfrm>
              <a:off x="911044"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9" name="Google Shape;25419;p46"/>
            <p:cNvSpPr/>
            <p:nvPr/>
          </p:nvSpPr>
          <p:spPr>
            <a:xfrm>
              <a:off x="1030552"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0" name="Google Shape;25420;p46"/>
            <p:cNvSpPr/>
            <p:nvPr/>
          </p:nvSpPr>
          <p:spPr>
            <a:xfrm>
              <a:off x="1150060"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1" name="Google Shape;25421;p46"/>
            <p:cNvSpPr/>
            <p:nvPr/>
          </p:nvSpPr>
          <p:spPr>
            <a:xfrm>
              <a:off x="1269568"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2" name="Google Shape;25422;p46"/>
            <p:cNvSpPr/>
            <p:nvPr/>
          </p:nvSpPr>
          <p:spPr>
            <a:xfrm>
              <a:off x="1389077"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3" name="Google Shape;25423;p46"/>
            <p:cNvSpPr/>
            <p:nvPr/>
          </p:nvSpPr>
          <p:spPr>
            <a:xfrm>
              <a:off x="1508585"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4" name="Google Shape;25424;p46"/>
            <p:cNvSpPr/>
            <p:nvPr/>
          </p:nvSpPr>
          <p:spPr>
            <a:xfrm>
              <a:off x="1628093"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5" name="Google Shape;25425;p46"/>
            <p:cNvSpPr/>
            <p:nvPr/>
          </p:nvSpPr>
          <p:spPr>
            <a:xfrm>
              <a:off x="1747601"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6" name="Google Shape;25426;p46"/>
            <p:cNvSpPr/>
            <p:nvPr/>
          </p:nvSpPr>
          <p:spPr>
            <a:xfrm>
              <a:off x="1867110"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7" name="Google Shape;25427;p46"/>
            <p:cNvSpPr/>
            <p:nvPr/>
          </p:nvSpPr>
          <p:spPr>
            <a:xfrm>
              <a:off x="1986618"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8" name="Google Shape;25428;p46"/>
            <p:cNvSpPr/>
            <p:nvPr/>
          </p:nvSpPr>
          <p:spPr>
            <a:xfrm>
              <a:off x="2106126"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9" name="Google Shape;25429;p46"/>
            <p:cNvSpPr/>
            <p:nvPr/>
          </p:nvSpPr>
          <p:spPr>
            <a:xfrm>
              <a:off x="2225634"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0" name="Google Shape;25430;p46"/>
            <p:cNvSpPr/>
            <p:nvPr/>
          </p:nvSpPr>
          <p:spPr>
            <a:xfrm>
              <a:off x="2345143"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1" name="Google Shape;25431;p46"/>
            <p:cNvSpPr/>
            <p:nvPr/>
          </p:nvSpPr>
          <p:spPr>
            <a:xfrm>
              <a:off x="2464651"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2" name="Google Shape;25432;p46"/>
            <p:cNvSpPr/>
            <p:nvPr/>
          </p:nvSpPr>
          <p:spPr>
            <a:xfrm>
              <a:off x="2584159"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3" name="Google Shape;25433;p46"/>
            <p:cNvSpPr/>
            <p:nvPr/>
          </p:nvSpPr>
          <p:spPr>
            <a:xfrm>
              <a:off x="2703667"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4" name="Google Shape;25434;p46"/>
            <p:cNvSpPr/>
            <p:nvPr/>
          </p:nvSpPr>
          <p:spPr>
            <a:xfrm>
              <a:off x="2823176"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5" name="Google Shape;25435;p46"/>
            <p:cNvSpPr/>
            <p:nvPr/>
          </p:nvSpPr>
          <p:spPr>
            <a:xfrm>
              <a:off x="2942684"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6" name="Google Shape;25436;p46"/>
            <p:cNvSpPr/>
            <p:nvPr/>
          </p:nvSpPr>
          <p:spPr>
            <a:xfrm>
              <a:off x="3062192"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7" name="Google Shape;25437;p46"/>
            <p:cNvSpPr/>
            <p:nvPr/>
          </p:nvSpPr>
          <p:spPr>
            <a:xfrm>
              <a:off x="3181700"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8" name="Google Shape;25438;p46"/>
            <p:cNvSpPr/>
            <p:nvPr/>
          </p:nvSpPr>
          <p:spPr>
            <a:xfrm>
              <a:off x="3301209"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9" name="Google Shape;25439;p46"/>
            <p:cNvSpPr/>
            <p:nvPr/>
          </p:nvSpPr>
          <p:spPr>
            <a:xfrm>
              <a:off x="3420717" y="64610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0" name="Google Shape;25440;p46"/>
            <p:cNvSpPr/>
            <p:nvPr/>
          </p:nvSpPr>
          <p:spPr>
            <a:xfrm>
              <a:off x="313503"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1" name="Google Shape;25441;p46"/>
            <p:cNvSpPr/>
            <p:nvPr/>
          </p:nvSpPr>
          <p:spPr>
            <a:xfrm>
              <a:off x="433011"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2" name="Google Shape;25442;p46"/>
            <p:cNvSpPr/>
            <p:nvPr/>
          </p:nvSpPr>
          <p:spPr>
            <a:xfrm>
              <a:off x="552519"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3" name="Google Shape;25443;p46"/>
            <p:cNvSpPr/>
            <p:nvPr/>
          </p:nvSpPr>
          <p:spPr>
            <a:xfrm>
              <a:off x="672027"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4" name="Google Shape;25444;p46"/>
            <p:cNvSpPr/>
            <p:nvPr/>
          </p:nvSpPr>
          <p:spPr>
            <a:xfrm>
              <a:off x="791536"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5" name="Google Shape;25445;p46"/>
            <p:cNvSpPr/>
            <p:nvPr/>
          </p:nvSpPr>
          <p:spPr>
            <a:xfrm>
              <a:off x="911044"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6" name="Google Shape;25446;p46"/>
            <p:cNvSpPr/>
            <p:nvPr/>
          </p:nvSpPr>
          <p:spPr>
            <a:xfrm>
              <a:off x="1030552"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7" name="Google Shape;25447;p46"/>
            <p:cNvSpPr/>
            <p:nvPr/>
          </p:nvSpPr>
          <p:spPr>
            <a:xfrm>
              <a:off x="1150060"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8" name="Google Shape;25448;p46"/>
            <p:cNvSpPr/>
            <p:nvPr/>
          </p:nvSpPr>
          <p:spPr>
            <a:xfrm>
              <a:off x="1269568"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9" name="Google Shape;25449;p46"/>
            <p:cNvSpPr/>
            <p:nvPr/>
          </p:nvSpPr>
          <p:spPr>
            <a:xfrm>
              <a:off x="1389077"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0" name="Google Shape;25450;p46"/>
            <p:cNvSpPr/>
            <p:nvPr/>
          </p:nvSpPr>
          <p:spPr>
            <a:xfrm>
              <a:off x="1508585"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1" name="Google Shape;25451;p46"/>
            <p:cNvSpPr/>
            <p:nvPr/>
          </p:nvSpPr>
          <p:spPr>
            <a:xfrm>
              <a:off x="1628093"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2" name="Google Shape;25452;p46"/>
            <p:cNvSpPr/>
            <p:nvPr/>
          </p:nvSpPr>
          <p:spPr>
            <a:xfrm>
              <a:off x="1747601"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3" name="Google Shape;25453;p46"/>
            <p:cNvSpPr/>
            <p:nvPr/>
          </p:nvSpPr>
          <p:spPr>
            <a:xfrm>
              <a:off x="1867110"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4" name="Google Shape;25454;p46"/>
            <p:cNvSpPr/>
            <p:nvPr/>
          </p:nvSpPr>
          <p:spPr>
            <a:xfrm>
              <a:off x="1986618"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5" name="Google Shape;25455;p46"/>
            <p:cNvSpPr/>
            <p:nvPr/>
          </p:nvSpPr>
          <p:spPr>
            <a:xfrm>
              <a:off x="2106126"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6" name="Google Shape;25456;p46"/>
            <p:cNvSpPr/>
            <p:nvPr/>
          </p:nvSpPr>
          <p:spPr>
            <a:xfrm>
              <a:off x="2225634"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7" name="Google Shape;25457;p46"/>
            <p:cNvSpPr/>
            <p:nvPr/>
          </p:nvSpPr>
          <p:spPr>
            <a:xfrm>
              <a:off x="2345143"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8" name="Google Shape;25458;p46"/>
            <p:cNvSpPr/>
            <p:nvPr/>
          </p:nvSpPr>
          <p:spPr>
            <a:xfrm>
              <a:off x="2464651"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9" name="Google Shape;25459;p46"/>
            <p:cNvSpPr/>
            <p:nvPr/>
          </p:nvSpPr>
          <p:spPr>
            <a:xfrm>
              <a:off x="2584159"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0" name="Google Shape;25460;p46"/>
            <p:cNvSpPr/>
            <p:nvPr/>
          </p:nvSpPr>
          <p:spPr>
            <a:xfrm>
              <a:off x="2703667"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1" name="Google Shape;25461;p46"/>
            <p:cNvSpPr/>
            <p:nvPr/>
          </p:nvSpPr>
          <p:spPr>
            <a:xfrm>
              <a:off x="2823176"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2" name="Google Shape;25462;p46"/>
            <p:cNvSpPr/>
            <p:nvPr/>
          </p:nvSpPr>
          <p:spPr>
            <a:xfrm>
              <a:off x="2942684"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3" name="Google Shape;25463;p46"/>
            <p:cNvSpPr/>
            <p:nvPr/>
          </p:nvSpPr>
          <p:spPr>
            <a:xfrm>
              <a:off x="3062192"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4" name="Google Shape;25464;p46"/>
            <p:cNvSpPr/>
            <p:nvPr/>
          </p:nvSpPr>
          <p:spPr>
            <a:xfrm>
              <a:off x="3181700"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5" name="Google Shape;25465;p46"/>
            <p:cNvSpPr/>
            <p:nvPr/>
          </p:nvSpPr>
          <p:spPr>
            <a:xfrm>
              <a:off x="3301209"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6" name="Google Shape;25466;p46"/>
            <p:cNvSpPr/>
            <p:nvPr/>
          </p:nvSpPr>
          <p:spPr>
            <a:xfrm>
              <a:off x="3420717" y="75221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7" name="Google Shape;25467;p46"/>
            <p:cNvSpPr/>
            <p:nvPr/>
          </p:nvSpPr>
          <p:spPr>
            <a:xfrm>
              <a:off x="313503"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8" name="Google Shape;25468;p46"/>
            <p:cNvSpPr/>
            <p:nvPr/>
          </p:nvSpPr>
          <p:spPr>
            <a:xfrm>
              <a:off x="433011"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9" name="Google Shape;25469;p46"/>
            <p:cNvSpPr/>
            <p:nvPr/>
          </p:nvSpPr>
          <p:spPr>
            <a:xfrm>
              <a:off x="552519"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0" name="Google Shape;25470;p46"/>
            <p:cNvSpPr/>
            <p:nvPr/>
          </p:nvSpPr>
          <p:spPr>
            <a:xfrm>
              <a:off x="672027"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1" name="Google Shape;25471;p46"/>
            <p:cNvSpPr/>
            <p:nvPr/>
          </p:nvSpPr>
          <p:spPr>
            <a:xfrm>
              <a:off x="791536"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2" name="Google Shape;25472;p46"/>
            <p:cNvSpPr/>
            <p:nvPr/>
          </p:nvSpPr>
          <p:spPr>
            <a:xfrm>
              <a:off x="911044"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3" name="Google Shape;25473;p46"/>
            <p:cNvSpPr/>
            <p:nvPr/>
          </p:nvSpPr>
          <p:spPr>
            <a:xfrm>
              <a:off x="1030552"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4" name="Google Shape;25474;p46"/>
            <p:cNvSpPr/>
            <p:nvPr/>
          </p:nvSpPr>
          <p:spPr>
            <a:xfrm>
              <a:off x="1150060"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5" name="Google Shape;25475;p46"/>
            <p:cNvSpPr/>
            <p:nvPr/>
          </p:nvSpPr>
          <p:spPr>
            <a:xfrm>
              <a:off x="1269568"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6" name="Google Shape;25476;p46"/>
            <p:cNvSpPr/>
            <p:nvPr/>
          </p:nvSpPr>
          <p:spPr>
            <a:xfrm>
              <a:off x="1389077"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7" name="Google Shape;25477;p46"/>
            <p:cNvSpPr/>
            <p:nvPr/>
          </p:nvSpPr>
          <p:spPr>
            <a:xfrm>
              <a:off x="1508585"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8" name="Google Shape;25478;p46"/>
            <p:cNvSpPr/>
            <p:nvPr/>
          </p:nvSpPr>
          <p:spPr>
            <a:xfrm>
              <a:off x="1628093"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9" name="Google Shape;25479;p46"/>
            <p:cNvSpPr/>
            <p:nvPr/>
          </p:nvSpPr>
          <p:spPr>
            <a:xfrm>
              <a:off x="1747601"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0" name="Google Shape;25480;p46"/>
            <p:cNvSpPr/>
            <p:nvPr/>
          </p:nvSpPr>
          <p:spPr>
            <a:xfrm>
              <a:off x="1867110"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1" name="Google Shape;25481;p46"/>
            <p:cNvSpPr/>
            <p:nvPr/>
          </p:nvSpPr>
          <p:spPr>
            <a:xfrm>
              <a:off x="1986618"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2" name="Google Shape;25482;p46"/>
            <p:cNvSpPr/>
            <p:nvPr/>
          </p:nvSpPr>
          <p:spPr>
            <a:xfrm>
              <a:off x="2106126"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3" name="Google Shape;25483;p46"/>
            <p:cNvSpPr/>
            <p:nvPr/>
          </p:nvSpPr>
          <p:spPr>
            <a:xfrm>
              <a:off x="2225634"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4" name="Google Shape;25484;p46"/>
            <p:cNvSpPr/>
            <p:nvPr/>
          </p:nvSpPr>
          <p:spPr>
            <a:xfrm>
              <a:off x="2345143"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5" name="Google Shape;25485;p46"/>
            <p:cNvSpPr/>
            <p:nvPr/>
          </p:nvSpPr>
          <p:spPr>
            <a:xfrm>
              <a:off x="2464651"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6" name="Google Shape;25486;p46"/>
            <p:cNvSpPr/>
            <p:nvPr/>
          </p:nvSpPr>
          <p:spPr>
            <a:xfrm>
              <a:off x="2584159"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7" name="Google Shape;25487;p46"/>
            <p:cNvSpPr/>
            <p:nvPr/>
          </p:nvSpPr>
          <p:spPr>
            <a:xfrm>
              <a:off x="2703667"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8" name="Google Shape;25488;p46"/>
            <p:cNvSpPr/>
            <p:nvPr/>
          </p:nvSpPr>
          <p:spPr>
            <a:xfrm>
              <a:off x="2823176"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9" name="Google Shape;25489;p46"/>
            <p:cNvSpPr/>
            <p:nvPr/>
          </p:nvSpPr>
          <p:spPr>
            <a:xfrm>
              <a:off x="2942684"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0" name="Google Shape;25490;p46"/>
            <p:cNvSpPr/>
            <p:nvPr/>
          </p:nvSpPr>
          <p:spPr>
            <a:xfrm>
              <a:off x="3062192"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1" name="Google Shape;25491;p46"/>
            <p:cNvSpPr/>
            <p:nvPr/>
          </p:nvSpPr>
          <p:spPr>
            <a:xfrm>
              <a:off x="3181700"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2" name="Google Shape;25492;p46"/>
            <p:cNvSpPr/>
            <p:nvPr/>
          </p:nvSpPr>
          <p:spPr>
            <a:xfrm>
              <a:off x="3301209"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3" name="Google Shape;25493;p46"/>
            <p:cNvSpPr/>
            <p:nvPr/>
          </p:nvSpPr>
          <p:spPr>
            <a:xfrm>
              <a:off x="3420717" y="85832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4" name="Google Shape;25494;p46"/>
            <p:cNvSpPr/>
            <p:nvPr/>
          </p:nvSpPr>
          <p:spPr>
            <a:xfrm>
              <a:off x="313503"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5" name="Google Shape;25495;p46"/>
            <p:cNvSpPr/>
            <p:nvPr/>
          </p:nvSpPr>
          <p:spPr>
            <a:xfrm>
              <a:off x="433011"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6" name="Google Shape;25496;p46"/>
            <p:cNvSpPr/>
            <p:nvPr/>
          </p:nvSpPr>
          <p:spPr>
            <a:xfrm>
              <a:off x="552519"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7" name="Google Shape;25497;p46"/>
            <p:cNvSpPr/>
            <p:nvPr/>
          </p:nvSpPr>
          <p:spPr>
            <a:xfrm>
              <a:off x="672027"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8" name="Google Shape;25498;p46"/>
            <p:cNvSpPr/>
            <p:nvPr/>
          </p:nvSpPr>
          <p:spPr>
            <a:xfrm>
              <a:off x="791536"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9" name="Google Shape;25499;p46"/>
            <p:cNvSpPr/>
            <p:nvPr/>
          </p:nvSpPr>
          <p:spPr>
            <a:xfrm>
              <a:off x="911044"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0" name="Google Shape;25500;p46"/>
            <p:cNvSpPr/>
            <p:nvPr/>
          </p:nvSpPr>
          <p:spPr>
            <a:xfrm>
              <a:off x="1030552"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1" name="Google Shape;25501;p46"/>
            <p:cNvSpPr/>
            <p:nvPr/>
          </p:nvSpPr>
          <p:spPr>
            <a:xfrm>
              <a:off x="1150060"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2" name="Google Shape;25502;p46"/>
            <p:cNvSpPr/>
            <p:nvPr/>
          </p:nvSpPr>
          <p:spPr>
            <a:xfrm>
              <a:off x="1269568"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3" name="Google Shape;25503;p46"/>
            <p:cNvSpPr/>
            <p:nvPr/>
          </p:nvSpPr>
          <p:spPr>
            <a:xfrm>
              <a:off x="1389077"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4" name="Google Shape;25504;p46"/>
            <p:cNvSpPr/>
            <p:nvPr/>
          </p:nvSpPr>
          <p:spPr>
            <a:xfrm>
              <a:off x="1508585"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5" name="Google Shape;25505;p46"/>
            <p:cNvSpPr/>
            <p:nvPr/>
          </p:nvSpPr>
          <p:spPr>
            <a:xfrm>
              <a:off x="1628093"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6" name="Google Shape;25506;p46"/>
            <p:cNvSpPr/>
            <p:nvPr/>
          </p:nvSpPr>
          <p:spPr>
            <a:xfrm>
              <a:off x="1747601"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7" name="Google Shape;25507;p46"/>
            <p:cNvSpPr/>
            <p:nvPr/>
          </p:nvSpPr>
          <p:spPr>
            <a:xfrm>
              <a:off x="1867110"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8" name="Google Shape;25508;p46"/>
            <p:cNvSpPr/>
            <p:nvPr/>
          </p:nvSpPr>
          <p:spPr>
            <a:xfrm>
              <a:off x="1986618"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9" name="Google Shape;25509;p46"/>
            <p:cNvSpPr/>
            <p:nvPr/>
          </p:nvSpPr>
          <p:spPr>
            <a:xfrm>
              <a:off x="2106126"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0" name="Google Shape;25510;p46"/>
            <p:cNvSpPr/>
            <p:nvPr/>
          </p:nvSpPr>
          <p:spPr>
            <a:xfrm>
              <a:off x="2225634"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1" name="Google Shape;25511;p46"/>
            <p:cNvSpPr/>
            <p:nvPr/>
          </p:nvSpPr>
          <p:spPr>
            <a:xfrm>
              <a:off x="2345143"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2" name="Google Shape;25512;p46"/>
            <p:cNvSpPr/>
            <p:nvPr/>
          </p:nvSpPr>
          <p:spPr>
            <a:xfrm>
              <a:off x="2464651"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3" name="Google Shape;25513;p46"/>
            <p:cNvSpPr/>
            <p:nvPr/>
          </p:nvSpPr>
          <p:spPr>
            <a:xfrm>
              <a:off x="2584159"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4" name="Google Shape;25514;p46"/>
            <p:cNvSpPr/>
            <p:nvPr/>
          </p:nvSpPr>
          <p:spPr>
            <a:xfrm>
              <a:off x="2703667"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5" name="Google Shape;25515;p46"/>
            <p:cNvSpPr/>
            <p:nvPr/>
          </p:nvSpPr>
          <p:spPr>
            <a:xfrm>
              <a:off x="2823176"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6" name="Google Shape;25516;p46"/>
            <p:cNvSpPr/>
            <p:nvPr/>
          </p:nvSpPr>
          <p:spPr>
            <a:xfrm>
              <a:off x="2942684"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7" name="Google Shape;25517;p46"/>
            <p:cNvSpPr/>
            <p:nvPr/>
          </p:nvSpPr>
          <p:spPr>
            <a:xfrm>
              <a:off x="3062192"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8" name="Google Shape;25518;p46"/>
            <p:cNvSpPr/>
            <p:nvPr/>
          </p:nvSpPr>
          <p:spPr>
            <a:xfrm>
              <a:off x="3181700"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9" name="Google Shape;25519;p46"/>
            <p:cNvSpPr/>
            <p:nvPr/>
          </p:nvSpPr>
          <p:spPr>
            <a:xfrm>
              <a:off x="3301209"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0" name="Google Shape;25520;p46"/>
            <p:cNvSpPr/>
            <p:nvPr/>
          </p:nvSpPr>
          <p:spPr>
            <a:xfrm>
              <a:off x="3420717" y="96442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1" name="Google Shape;25521;p46"/>
            <p:cNvSpPr/>
            <p:nvPr/>
          </p:nvSpPr>
          <p:spPr>
            <a:xfrm>
              <a:off x="313503"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2" name="Google Shape;25522;p46"/>
            <p:cNvSpPr/>
            <p:nvPr/>
          </p:nvSpPr>
          <p:spPr>
            <a:xfrm>
              <a:off x="433011"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3" name="Google Shape;25523;p46"/>
            <p:cNvSpPr/>
            <p:nvPr/>
          </p:nvSpPr>
          <p:spPr>
            <a:xfrm>
              <a:off x="552519"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4" name="Google Shape;25524;p46"/>
            <p:cNvSpPr/>
            <p:nvPr/>
          </p:nvSpPr>
          <p:spPr>
            <a:xfrm>
              <a:off x="672027"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5" name="Google Shape;25525;p46"/>
            <p:cNvSpPr/>
            <p:nvPr/>
          </p:nvSpPr>
          <p:spPr>
            <a:xfrm>
              <a:off x="791536"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6" name="Google Shape;25526;p46"/>
            <p:cNvSpPr/>
            <p:nvPr/>
          </p:nvSpPr>
          <p:spPr>
            <a:xfrm>
              <a:off x="911044"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7" name="Google Shape;25527;p46"/>
            <p:cNvSpPr/>
            <p:nvPr/>
          </p:nvSpPr>
          <p:spPr>
            <a:xfrm>
              <a:off x="1030552"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8" name="Google Shape;25528;p46"/>
            <p:cNvSpPr/>
            <p:nvPr/>
          </p:nvSpPr>
          <p:spPr>
            <a:xfrm>
              <a:off x="1150060"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9" name="Google Shape;25529;p46"/>
            <p:cNvSpPr/>
            <p:nvPr/>
          </p:nvSpPr>
          <p:spPr>
            <a:xfrm>
              <a:off x="1269568"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0" name="Google Shape;25530;p46"/>
            <p:cNvSpPr/>
            <p:nvPr/>
          </p:nvSpPr>
          <p:spPr>
            <a:xfrm>
              <a:off x="1389077"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1" name="Google Shape;25531;p46"/>
            <p:cNvSpPr/>
            <p:nvPr/>
          </p:nvSpPr>
          <p:spPr>
            <a:xfrm>
              <a:off x="1508585"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2" name="Google Shape;25532;p46"/>
            <p:cNvSpPr/>
            <p:nvPr/>
          </p:nvSpPr>
          <p:spPr>
            <a:xfrm>
              <a:off x="1628093"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3" name="Google Shape;25533;p46"/>
            <p:cNvSpPr/>
            <p:nvPr/>
          </p:nvSpPr>
          <p:spPr>
            <a:xfrm>
              <a:off x="1747601"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4" name="Google Shape;25534;p46"/>
            <p:cNvSpPr/>
            <p:nvPr/>
          </p:nvSpPr>
          <p:spPr>
            <a:xfrm>
              <a:off x="1867110"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5" name="Google Shape;25535;p46"/>
            <p:cNvSpPr/>
            <p:nvPr/>
          </p:nvSpPr>
          <p:spPr>
            <a:xfrm>
              <a:off x="1986618"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6" name="Google Shape;25536;p46"/>
            <p:cNvSpPr/>
            <p:nvPr/>
          </p:nvSpPr>
          <p:spPr>
            <a:xfrm>
              <a:off x="2106126"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7" name="Google Shape;25537;p46"/>
            <p:cNvSpPr/>
            <p:nvPr/>
          </p:nvSpPr>
          <p:spPr>
            <a:xfrm>
              <a:off x="2225634"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8" name="Google Shape;25538;p46"/>
            <p:cNvSpPr/>
            <p:nvPr/>
          </p:nvSpPr>
          <p:spPr>
            <a:xfrm>
              <a:off x="2345143"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9" name="Google Shape;25539;p46"/>
            <p:cNvSpPr/>
            <p:nvPr/>
          </p:nvSpPr>
          <p:spPr>
            <a:xfrm>
              <a:off x="2464651"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0" name="Google Shape;25540;p46"/>
            <p:cNvSpPr/>
            <p:nvPr/>
          </p:nvSpPr>
          <p:spPr>
            <a:xfrm>
              <a:off x="2584159"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1" name="Google Shape;25541;p46"/>
            <p:cNvSpPr/>
            <p:nvPr/>
          </p:nvSpPr>
          <p:spPr>
            <a:xfrm>
              <a:off x="2703667"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2" name="Google Shape;25542;p46"/>
            <p:cNvSpPr/>
            <p:nvPr/>
          </p:nvSpPr>
          <p:spPr>
            <a:xfrm>
              <a:off x="2823176"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3" name="Google Shape;25543;p46"/>
            <p:cNvSpPr/>
            <p:nvPr/>
          </p:nvSpPr>
          <p:spPr>
            <a:xfrm>
              <a:off x="2942684"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4" name="Google Shape;25544;p46"/>
            <p:cNvSpPr/>
            <p:nvPr/>
          </p:nvSpPr>
          <p:spPr>
            <a:xfrm>
              <a:off x="3062192"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5" name="Google Shape;25545;p46"/>
            <p:cNvSpPr/>
            <p:nvPr/>
          </p:nvSpPr>
          <p:spPr>
            <a:xfrm>
              <a:off x="3181700"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6" name="Google Shape;25546;p46"/>
            <p:cNvSpPr/>
            <p:nvPr/>
          </p:nvSpPr>
          <p:spPr>
            <a:xfrm>
              <a:off x="3301209"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7" name="Google Shape;25547;p46"/>
            <p:cNvSpPr/>
            <p:nvPr/>
          </p:nvSpPr>
          <p:spPr>
            <a:xfrm>
              <a:off x="3420717" y="107053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8" name="Google Shape;25548;p46"/>
            <p:cNvSpPr/>
            <p:nvPr/>
          </p:nvSpPr>
          <p:spPr>
            <a:xfrm>
              <a:off x="313503"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9" name="Google Shape;25549;p46"/>
            <p:cNvSpPr/>
            <p:nvPr/>
          </p:nvSpPr>
          <p:spPr>
            <a:xfrm>
              <a:off x="433011"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0" name="Google Shape;25550;p46"/>
            <p:cNvSpPr/>
            <p:nvPr/>
          </p:nvSpPr>
          <p:spPr>
            <a:xfrm>
              <a:off x="552519"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1" name="Google Shape;25551;p46"/>
            <p:cNvSpPr/>
            <p:nvPr/>
          </p:nvSpPr>
          <p:spPr>
            <a:xfrm>
              <a:off x="672027"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2" name="Google Shape;25552;p46"/>
            <p:cNvSpPr/>
            <p:nvPr/>
          </p:nvSpPr>
          <p:spPr>
            <a:xfrm>
              <a:off x="791536"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3" name="Google Shape;25553;p46"/>
            <p:cNvSpPr/>
            <p:nvPr/>
          </p:nvSpPr>
          <p:spPr>
            <a:xfrm>
              <a:off x="911044"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4" name="Google Shape;25554;p46"/>
            <p:cNvSpPr/>
            <p:nvPr/>
          </p:nvSpPr>
          <p:spPr>
            <a:xfrm>
              <a:off x="1030552"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5" name="Google Shape;25555;p46"/>
            <p:cNvSpPr/>
            <p:nvPr/>
          </p:nvSpPr>
          <p:spPr>
            <a:xfrm>
              <a:off x="1150060"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6" name="Google Shape;25556;p46"/>
            <p:cNvSpPr/>
            <p:nvPr/>
          </p:nvSpPr>
          <p:spPr>
            <a:xfrm>
              <a:off x="1269568"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7" name="Google Shape;25557;p46"/>
            <p:cNvSpPr/>
            <p:nvPr/>
          </p:nvSpPr>
          <p:spPr>
            <a:xfrm>
              <a:off x="1389077"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8" name="Google Shape;25558;p46"/>
            <p:cNvSpPr/>
            <p:nvPr/>
          </p:nvSpPr>
          <p:spPr>
            <a:xfrm>
              <a:off x="1508585"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9" name="Google Shape;25559;p46"/>
            <p:cNvSpPr/>
            <p:nvPr/>
          </p:nvSpPr>
          <p:spPr>
            <a:xfrm>
              <a:off x="1628093"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0" name="Google Shape;25560;p46"/>
            <p:cNvSpPr/>
            <p:nvPr/>
          </p:nvSpPr>
          <p:spPr>
            <a:xfrm>
              <a:off x="1747601"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1" name="Google Shape;25561;p46"/>
            <p:cNvSpPr/>
            <p:nvPr/>
          </p:nvSpPr>
          <p:spPr>
            <a:xfrm>
              <a:off x="1867110"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2" name="Google Shape;25562;p46"/>
            <p:cNvSpPr/>
            <p:nvPr/>
          </p:nvSpPr>
          <p:spPr>
            <a:xfrm>
              <a:off x="1986618"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3" name="Google Shape;25563;p46"/>
            <p:cNvSpPr/>
            <p:nvPr/>
          </p:nvSpPr>
          <p:spPr>
            <a:xfrm>
              <a:off x="2106126"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4" name="Google Shape;25564;p46"/>
            <p:cNvSpPr/>
            <p:nvPr/>
          </p:nvSpPr>
          <p:spPr>
            <a:xfrm>
              <a:off x="2225634"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5" name="Google Shape;25565;p46"/>
            <p:cNvSpPr/>
            <p:nvPr/>
          </p:nvSpPr>
          <p:spPr>
            <a:xfrm>
              <a:off x="2345143"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6" name="Google Shape;25566;p46"/>
            <p:cNvSpPr/>
            <p:nvPr/>
          </p:nvSpPr>
          <p:spPr>
            <a:xfrm>
              <a:off x="2464651"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7" name="Google Shape;25567;p46"/>
            <p:cNvSpPr/>
            <p:nvPr/>
          </p:nvSpPr>
          <p:spPr>
            <a:xfrm>
              <a:off x="2584159"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8" name="Google Shape;25568;p46"/>
            <p:cNvSpPr/>
            <p:nvPr/>
          </p:nvSpPr>
          <p:spPr>
            <a:xfrm>
              <a:off x="2703667"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9" name="Google Shape;25569;p46"/>
            <p:cNvSpPr/>
            <p:nvPr/>
          </p:nvSpPr>
          <p:spPr>
            <a:xfrm>
              <a:off x="2823176"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0" name="Google Shape;25570;p46"/>
            <p:cNvSpPr/>
            <p:nvPr/>
          </p:nvSpPr>
          <p:spPr>
            <a:xfrm>
              <a:off x="2942684"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1" name="Google Shape;25571;p46"/>
            <p:cNvSpPr/>
            <p:nvPr/>
          </p:nvSpPr>
          <p:spPr>
            <a:xfrm>
              <a:off x="3062192"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2" name="Google Shape;25572;p46"/>
            <p:cNvSpPr/>
            <p:nvPr/>
          </p:nvSpPr>
          <p:spPr>
            <a:xfrm>
              <a:off x="3181700"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3" name="Google Shape;25573;p46"/>
            <p:cNvSpPr/>
            <p:nvPr/>
          </p:nvSpPr>
          <p:spPr>
            <a:xfrm>
              <a:off x="3301209"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4" name="Google Shape;25574;p46"/>
            <p:cNvSpPr/>
            <p:nvPr/>
          </p:nvSpPr>
          <p:spPr>
            <a:xfrm>
              <a:off x="3420717" y="117664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5" name="Google Shape;25575;p46"/>
            <p:cNvSpPr/>
            <p:nvPr/>
          </p:nvSpPr>
          <p:spPr>
            <a:xfrm>
              <a:off x="313503"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6" name="Google Shape;25576;p46"/>
            <p:cNvSpPr/>
            <p:nvPr/>
          </p:nvSpPr>
          <p:spPr>
            <a:xfrm>
              <a:off x="433011"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7" name="Google Shape;25577;p46"/>
            <p:cNvSpPr/>
            <p:nvPr/>
          </p:nvSpPr>
          <p:spPr>
            <a:xfrm>
              <a:off x="552519"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8" name="Google Shape;25578;p46"/>
            <p:cNvSpPr/>
            <p:nvPr/>
          </p:nvSpPr>
          <p:spPr>
            <a:xfrm>
              <a:off x="672027"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9" name="Google Shape;25579;p46"/>
            <p:cNvSpPr/>
            <p:nvPr/>
          </p:nvSpPr>
          <p:spPr>
            <a:xfrm>
              <a:off x="791536"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0" name="Google Shape;25580;p46"/>
            <p:cNvSpPr/>
            <p:nvPr/>
          </p:nvSpPr>
          <p:spPr>
            <a:xfrm>
              <a:off x="911044"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1" name="Google Shape;25581;p46"/>
            <p:cNvSpPr/>
            <p:nvPr/>
          </p:nvSpPr>
          <p:spPr>
            <a:xfrm>
              <a:off x="1030552"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2" name="Google Shape;25582;p46"/>
            <p:cNvSpPr/>
            <p:nvPr/>
          </p:nvSpPr>
          <p:spPr>
            <a:xfrm>
              <a:off x="1150060"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3" name="Google Shape;25583;p46"/>
            <p:cNvSpPr/>
            <p:nvPr/>
          </p:nvSpPr>
          <p:spPr>
            <a:xfrm>
              <a:off x="1269568"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4" name="Google Shape;25584;p46"/>
            <p:cNvSpPr/>
            <p:nvPr/>
          </p:nvSpPr>
          <p:spPr>
            <a:xfrm>
              <a:off x="1389077"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5" name="Google Shape;25585;p46"/>
            <p:cNvSpPr/>
            <p:nvPr/>
          </p:nvSpPr>
          <p:spPr>
            <a:xfrm>
              <a:off x="1508585"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6" name="Google Shape;25586;p46"/>
            <p:cNvSpPr/>
            <p:nvPr/>
          </p:nvSpPr>
          <p:spPr>
            <a:xfrm>
              <a:off x="1628093"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7" name="Google Shape;25587;p46"/>
            <p:cNvSpPr/>
            <p:nvPr/>
          </p:nvSpPr>
          <p:spPr>
            <a:xfrm>
              <a:off x="1747601"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8" name="Google Shape;25588;p46"/>
            <p:cNvSpPr/>
            <p:nvPr/>
          </p:nvSpPr>
          <p:spPr>
            <a:xfrm>
              <a:off x="1867110"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9" name="Google Shape;25589;p46"/>
            <p:cNvSpPr/>
            <p:nvPr/>
          </p:nvSpPr>
          <p:spPr>
            <a:xfrm>
              <a:off x="1986618"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0" name="Google Shape;25590;p46"/>
            <p:cNvSpPr/>
            <p:nvPr/>
          </p:nvSpPr>
          <p:spPr>
            <a:xfrm>
              <a:off x="2106126"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1" name="Google Shape;25591;p46"/>
            <p:cNvSpPr/>
            <p:nvPr/>
          </p:nvSpPr>
          <p:spPr>
            <a:xfrm>
              <a:off x="2225634"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2" name="Google Shape;25592;p46"/>
            <p:cNvSpPr/>
            <p:nvPr/>
          </p:nvSpPr>
          <p:spPr>
            <a:xfrm>
              <a:off x="2345143"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3" name="Google Shape;25593;p46"/>
            <p:cNvSpPr/>
            <p:nvPr/>
          </p:nvSpPr>
          <p:spPr>
            <a:xfrm>
              <a:off x="2464651"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4" name="Google Shape;25594;p46"/>
            <p:cNvSpPr/>
            <p:nvPr/>
          </p:nvSpPr>
          <p:spPr>
            <a:xfrm>
              <a:off x="2584159"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5" name="Google Shape;25595;p46"/>
            <p:cNvSpPr/>
            <p:nvPr/>
          </p:nvSpPr>
          <p:spPr>
            <a:xfrm>
              <a:off x="2703667"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6" name="Google Shape;25596;p46"/>
            <p:cNvSpPr/>
            <p:nvPr/>
          </p:nvSpPr>
          <p:spPr>
            <a:xfrm>
              <a:off x="2823176"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7" name="Google Shape;25597;p46"/>
            <p:cNvSpPr/>
            <p:nvPr/>
          </p:nvSpPr>
          <p:spPr>
            <a:xfrm>
              <a:off x="2942684"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8" name="Google Shape;25598;p46"/>
            <p:cNvSpPr/>
            <p:nvPr/>
          </p:nvSpPr>
          <p:spPr>
            <a:xfrm>
              <a:off x="3062192"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9" name="Google Shape;25599;p46"/>
            <p:cNvSpPr/>
            <p:nvPr/>
          </p:nvSpPr>
          <p:spPr>
            <a:xfrm>
              <a:off x="3181700"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0" name="Google Shape;25600;p46"/>
            <p:cNvSpPr/>
            <p:nvPr/>
          </p:nvSpPr>
          <p:spPr>
            <a:xfrm>
              <a:off x="3301209"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1" name="Google Shape;25601;p46"/>
            <p:cNvSpPr/>
            <p:nvPr/>
          </p:nvSpPr>
          <p:spPr>
            <a:xfrm>
              <a:off x="3420717" y="128275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2" name="Google Shape;25602;p46"/>
            <p:cNvSpPr/>
            <p:nvPr/>
          </p:nvSpPr>
          <p:spPr>
            <a:xfrm>
              <a:off x="313503"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3" name="Google Shape;25603;p46"/>
            <p:cNvSpPr/>
            <p:nvPr/>
          </p:nvSpPr>
          <p:spPr>
            <a:xfrm>
              <a:off x="433011"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4" name="Google Shape;25604;p46"/>
            <p:cNvSpPr/>
            <p:nvPr/>
          </p:nvSpPr>
          <p:spPr>
            <a:xfrm>
              <a:off x="552519"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5" name="Google Shape;25605;p46"/>
            <p:cNvSpPr/>
            <p:nvPr/>
          </p:nvSpPr>
          <p:spPr>
            <a:xfrm>
              <a:off x="672027"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6" name="Google Shape;25606;p46"/>
            <p:cNvSpPr/>
            <p:nvPr/>
          </p:nvSpPr>
          <p:spPr>
            <a:xfrm>
              <a:off x="791536"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7" name="Google Shape;25607;p46"/>
            <p:cNvSpPr/>
            <p:nvPr/>
          </p:nvSpPr>
          <p:spPr>
            <a:xfrm>
              <a:off x="911044"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8" name="Google Shape;25608;p46"/>
            <p:cNvSpPr/>
            <p:nvPr/>
          </p:nvSpPr>
          <p:spPr>
            <a:xfrm>
              <a:off x="1030552"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9" name="Google Shape;25609;p46"/>
            <p:cNvSpPr/>
            <p:nvPr/>
          </p:nvSpPr>
          <p:spPr>
            <a:xfrm>
              <a:off x="1150060"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0" name="Google Shape;25610;p46"/>
            <p:cNvSpPr/>
            <p:nvPr/>
          </p:nvSpPr>
          <p:spPr>
            <a:xfrm>
              <a:off x="1269568"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1" name="Google Shape;25611;p46"/>
            <p:cNvSpPr/>
            <p:nvPr/>
          </p:nvSpPr>
          <p:spPr>
            <a:xfrm>
              <a:off x="1389077"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2" name="Google Shape;25612;p46"/>
            <p:cNvSpPr/>
            <p:nvPr/>
          </p:nvSpPr>
          <p:spPr>
            <a:xfrm>
              <a:off x="1508585"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3" name="Google Shape;25613;p46"/>
            <p:cNvSpPr/>
            <p:nvPr/>
          </p:nvSpPr>
          <p:spPr>
            <a:xfrm>
              <a:off x="1628093"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4" name="Google Shape;25614;p46"/>
            <p:cNvSpPr/>
            <p:nvPr/>
          </p:nvSpPr>
          <p:spPr>
            <a:xfrm>
              <a:off x="1747601"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5" name="Google Shape;25615;p46"/>
            <p:cNvSpPr/>
            <p:nvPr/>
          </p:nvSpPr>
          <p:spPr>
            <a:xfrm>
              <a:off x="1867110"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6" name="Google Shape;25616;p46"/>
            <p:cNvSpPr/>
            <p:nvPr/>
          </p:nvSpPr>
          <p:spPr>
            <a:xfrm>
              <a:off x="1986618"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7" name="Google Shape;25617;p46"/>
            <p:cNvSpPr/>
            <p:nvPr/>
          </p:nvSpPr>
          <p:spPr>
            <a:xfrm>
              <a:off x="2106126"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8" name="Google Shape;25618;p46"/>
            <p:cNvSpPr/>
            <p:nvPr/>
          </p:nvSpPr>
          <p:spPr>
            <a:xfrm>
              <a:off x="2225634"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9" name="Google Shape;25619;p46"/>
            <p:cNvSpPr/>
            <p:nvPr/>
          </p:nvSpPr>
          <p:spPr>
            <a:xfrm>
              <a:off x="2345143"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0" name="Google Shape;25620;p46"/>
            <p:cNvSpPr/>
            <p:nvPr/>
          </p:nvSpPr>
          <p:spPr>
            <a:xfrm>
              <a:off x="2464651"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1" name="Google Shape;25621;p46"/>
            <p:cNvSpPr/>
            <p:nvPr/>
          </p:nvSpPr>
          <p:spPr>
            <a:xfrm>
              <a:off x="2584159"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2" name="Google Shape;25622;p46"/>
            <p:cNvSpPr/>
            <p:nvPr/>
          </p:nvSpPr>
          <p:spPr>
            <a:xfrm>
              <a:off x="2703667"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3" name="Google Shape;25623;p46"/>
            <p:cNvSpPr/>
            <p:nvPr/>
          </p:nvSpPr>
          <p:spPr>
            <a:xfrm>
              <a:off x="2823176"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4" name="Google Shape;25624;p46"/>
            <p:cNvSpPr/>
            <p:nvPr/>
          </p:nvSpPr>
          <p:spPr>
            <a:xfrm>
              <a:off x="2942684"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5" name="Google Shape;25625;p46"/>
            <p:cNvSpPr/>
            <p:nvPr/>
          </p:nvSpPr>
          <p:spPr>
            <a:xfrm>
              <a:off x="3062192"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6" name="Google Shape;25626;p46"/>
            <p:cNvSpPr/>
            <p:nvPr/>
          </p:nvSpPr>
          <p:spPr>
            <a:xfrm>
              <a:off x="3181700"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7" name="Google Shape;25627;p46"/>
            <p:cNvSpPr/>
            <p:nvPr/>
          </p:nvSpPr>
          <p:spPr>
            <a:xfrm>
              <a:off x="3301209"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8" name="Google Shape;25628;p46"/>
            <p:cNvSpPr/>
            <p:nvPr/>
          </p:nvSpPr>
          <p:spPr>
            <a:xfrm>
              <a:off x="3420717" y="138885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9" name="Google Shape;25629;p46"/>
            <p:cNvSpPr/>
            <p:nvPr/>
          </p:nvSpPr>
          <p:spPr>
            <a:xfrm>
              <a:off x="313503"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0" name="Google Shape;25630;p46"/>
            <p:cNvSpPr/>
            <p:nvPr/>
          </p:nvSpPr>
          <p:spPr>
            <a:xfrm>
              <a:off x="433011"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1" name="Google Shape;25631;p46"/>
            <p:cNvSpPr/>
            <p:nvPr/>
          </p:nvSpPr>
          <p:spPr>
            <a:xfrm>
              <a:off x="552519"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2" name="Google Shape;25632;p46"/>
            <p:cNvSpPr/>
            <p:nvPr/>
          </p:nvSpPr>
          <p:spPr>
            <a:xfrm>
              <a:off x="672027"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3" name="Google Shape;25633;p46"/>
            <p:cNvSpPr/>
            <p:nvPr/>
          </p:nvSpPr>
          <p:spPr>
            <a:xfrm>
              <a:off x="791536"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4" name="Google Shape;25634;p46"/>
            <p:cNvSpPr/>
            <p:nvPr/>
          </p:nvSpPr>
          <p:spPr>
            <a:xfrm>
              <a:off x="911044"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5" name="Google Shape;25635;p46"/>
            <p:cNvSpPr/>
            <p:nvPr/>
          </p:nvSpPr>
          <p:spPr>
            <a:xfrm>
              <a:off x="1030552"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6" name="Google Shape;25636;p46"/>
            <p:cNvSpPr/>
            <p:nvPr/>
          </p:nvSpPr>
          <p:spPr>
            <a:xfrm>
              <a:off x="1150060"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7" name="Google Shape;25637;p46"/>
            <p:cNvSpPr/>
            <p:nvPr/>
          </p:nvSpPr>
          <p:spPr>
            <a:xfrm>
              <a:off x="1269568"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8" name="Google Shape;25638;p46"/>
            <p:cNvSpPr/>
            <p:nvPr/>
          </p:nvSpPr>
          <p:spPr>
            <a:xfrm>
              <a:off x="1389077"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9" name="Google Shape;25639;p46"/>
            <p:cNvSpPr/>
            <p:nvPr/>
          </p:nvSpPr>
          <p:spPr>
            <a:xfrm>
              <a:off x="1508585"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0" name="Google Shape;25640;p46"/>
            <p:cNvSpPr/>
            <p:nvPr/>
          </p:nvSpPr>
          <p:spPr>
            <a:xfrm>
              <a:off x="1628093"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1" name="Google Shape;25641;p46"/>
            <p:cNvSpPr/>
            <p:nvPr/>
          </p:nvSpPr>
          <p:spPr>
            <a:xfrm>
              <a:off x="1747601"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2" name="Google Shape;25642;p46"/>
            <p:cNvSpPr/>
            <p:nvPr/>
          </p:nvSpPr>
          <p:spPr>
            <a:xfrm>
              <a:off x="1867110"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3" name="Google Shape;25643;p46"/>
            <p:cNvSpPr/>
            <p:nvPr/>
          </p:nvSpPr>
          <p:spPr>
            <a:xfrm>
              <a:off x="1986618"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4" name="Google Shape;25644;p46"/>
            <p:cNvSpPr/>
            <p:nvPr/>
          </p:nvSpPr>
          <p:spPr>
            <a:xfrm>
              <a:off x="2106126"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5" name="Google Shape;25645;p46"/>
            <p:cNvSpPr/>
            <p:nvPr/>
          </p:nvSpPr>
          <p:spPr>
            <a:xfrm>
              <a:off x="2225634"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6" name="Google Shape;25646;p46"/>
            <p:cNvSpPr/>
            <p:nvPr/>
          </p:nvSpPr>
          <p:spPr>
            <a:xfrm>
              <a:off x="2345143"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7" name="Google Shape;25647;p46"/>
            <p:cNvSpPr/>
            <p:nvPr/>
          </p:nvSpPr>
          <p:spPr>
            <a:xfrm>
              <a:off x="2464651"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8" name="Google Shape;25648;p46"/>
            <p:cNvSpPr/>
            <p:nvPr/>
          </p:nvSpPr>
          <p:spPr>
            <a:xfrm>
              <a:off x="2584159"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9" name="Google Shape;25649;p46"/>
            <p:cNvSpPr/>
            <p:nvPr/>
          </p:nvSpPr>
          <p:spPr>
            <a:xfrm>
              <a:off x="2703667"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0" name="Google Shape;25650;p46"/>
            <p:cNvSpPr/>
            <p:nvPr/>
          </p:nvSpPr>
          <p:spPr>
            <a:xfrm>
              <a:off x="2823176"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1" name="Google Shape;25651;p46"/>
            <p:cNvSpPr/>
            <p:nvPr/>
          </p:nvSpPr>
          <p:spPr>
            <a:xfrm>
              <a:off x="2942684"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2" name="Google Shape;25652;p46"/>
            <p:cNvSpPr/>
            <p:nvPr/>
          </p:nvSpPr>
          <p:spPr>
            <a:xfrm>
              <a:off x="3062192"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3" name="Google Shape;25653;p46"/>
            <p:cNvSpPr/>
            <p:nvPr/>
          </p:nvSpPr>
          <p:spPr>
            <a:xfrm>
              <a:off x="3181700"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4" name="Google Shape;25654;p46"/>
            <p:cNvSpPr/>
            <p:nvPr/>
          </p:nvSpPr>
          <p:spPr>
            <a:xfrm>
              <a:off x="3301209"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5" name="Google Shape;25655;p46"/>
            <p:cNvSpPr/>
            <p:nvPr/>
          </p:nvSpPr>
          <p:spPr>
            <a:xfrm>
              <a:off x="3420717" y="149496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6" name="Google Shape;25656;p46"/>
            <p:cNvSpPr/>
            <p:nvPr/>
          </p:nvSpPr>
          <p:spPr>
            <a:xfrm>
              <a:off x="313503"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7" name="Google Shape;25657;p46"/>
            <p:cNvSpPr/>
            <p:nvPr/>
          </p:nvSpPr>
          <p:spPr>
            <a:xfrm>
              <a:off x="433011"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8" name="Google Shape;25658;p46"/>
            <p:cNvSpPr/>
            <p:nvPr/>
          </p:nvSpPr>
          <p:spPr>
            <a:xfrm>
              <a:off x="552519"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9" name="Google Shape;25659;p46"/>
            <p:cNvSpPr/>
            <p:nvPr/>
          </p:nvSpPr>
          <p:spPr>
            <a:xfrm>
              <a:off x="672027"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0" name="Google Shape;25660;p46"/>
            <p:cNvSpPr/>
            <p:nvPr/>
          </p:nvSpPr>
          <p:spPr>
            <a:xfrm>
              <a:off x="791536"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1" name="Google Shape;25661;p46"/>
            <p:cNvSpPr/>
            <p:nvPr/>
          </p:nvSpPr>
          <p:spPr>
            <a:xfrm>
              <a:off x="911044"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2" name="Google Shape;25662;p46"/>
            <p:cNvSpPr/>
            <p:nvPr/>
          </p:nvSpPr>
          <p:spPr>
            <a:xfrm>
              <a:off x="1030552"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3" name="Google Shape;25663;p46"/>
            <p:cNvSpPr/>
            <p:nvPr/>
          </p:nvSpPr>
          <p:spPr>
            <a:xfrm>
              <a:off x="1150060"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4" name="Google Shape;25664;p46"/>
            <p:cNvSpPr/>
            <p:nvPr/>
          </p:nvSpPr>
          <p:spPr>
            <a:xfrm>
              <a:off x="1269568"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5" name="Google Shape;25665;p46"/>
            <p:cNvSpPr/>
            <p:nvPr/>
          </p:nvSpPr>
          <p:spPr>
            <a:xfrm>
              <a:off x="1389077"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6" name="Google Shape;25666;p46"/>
            <p:cNvSpPr/>
            <p:nvPr/>
          </p:nvSpPr>
          <p:spPr>
            <a:xfrm>
              <a:off x="1508585"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7" name="Google Shape;25667;p46"/>
            <p:cNvSpPr/>
            <p:nvPr/>
          </p:nvSpPr>
          <p:spPr>
            <a:xfrm>
              <a:off x="1628093"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8" name="Google Shape;25668;p46"/>
            <p:cNvSpPr/>
            <p:nvPr/>
          </p:nvSpPr>
          <p:spPr>
            <a:xfrm>
              <a:off x="1747601"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9" name="Google Shape;25669;p46"/>
            <p:cNvSpPr/>
            <p:nvPr/>
          </p:nvSpPr>
          <p:spPr>
            <a:xfrm>
              <a:off x="1867110"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0" name="Google Shape;25670;p46"/>
            <p:cNvSpPr/>
            <p:nvPr/>
          </p:nvSpPr>
          <p:spPr>
            <a:xfrm>
              <a:off x="1986618"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1" name="Google Shape;25671;p46"/>
            <p:cNvSpPr/>
            <p:nvPr/>
          </p:nvSpPr>
          <p:spPr>
            <a:xfrm>
              <a:off x="2106126"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2" name="Google Shape;25672;p46"/>
            <p:cNvSpPr/>
            <p:nvPr/>
          </p:nvSpPr>
          <p:spPr>
            <a:xfrm>
              <a:off x="2225634"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3" name="Google Shape;25673;p46"/>
            <p:cNvSpPr/>
            <p:nvPr/>
          </p:nvSpPr>
          <p:spPr>
            <a:xfrm>
              <a:off x="2345143"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4" name="Google Shape;25674;p46"/>
            <p:cNvSpPr/>
            <p:nvPr/>
          </p:nvSpPr>
          <p:spPr>
            <a:xfrm>
              <a:off x="2464651"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5" name="Google Shape;25675;p46"/>
            <p:cNvSpPr/>
            <p:nvPr/>
          </p:nvSpPr>
          <p:spPr>
            <a:xfrm>
              <a:off x="2584159"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6" name="Google Shape;25676;p46"/>
            <p:cNvSpPr/>
            <p:nvPr/>
          </p:nvSpPr>
          <p:spPr>
            <a:xfrm>
              <a:off x="2703667"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7" name="Google Shape;25677;p46"/>
            <p:cNvSpPr/>
            <p:nvPr/>
          </p:nvSpPr>
          <p:spPr>
            <a:xfrm>
              <a:off x="2823176"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8" name="Google Shape;25678;p46"/>
            <p:cNvSpPr/>
            <p:nvPr/>
          </p:nvSpPr>
          <p:spPr>
            <a:xfrm>
              <a:off x="2942684"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9" name="Google Shape;25679;p46"/>
            <p:cNvSpPr/>
            <p:nvPr/>
          </p:nvSpPr>
          <p:spPr>
            <a:xfrm>
              <a:off x="3062192"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0" name="Google Shape;25680;p46"/>
            <p:cNvSpPr/>
            <p:nvPr/>
          </p:nvSpPr>
          <p:spPr>
            <a:xfrm>
              <a:off x="3181700"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1" name="Google Shape;25681;p46"/>
            <p:cNvSpPr/>
            <p:nvPr/>
          </p:nvSpPr>
          <p:spPr>
            <a:xfrm>
              <a:off x="3301209"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2" name="Google Shape;25682;p46"/>
            <p:cNvSpPr/>
            <p:nvPr/>
          </p:nvSpPr>
          <p:spPr>
            <a:xfrm>
              <a:off x="3420717" y="160107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3" name="Google Shape;25683;p46"/>
            <p:cNvSpPr/>
            <p:nvPr/>
          </p:nvSpPr>
          <p:spPr>
            <a:xfrm>
              <a:off x="313503"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4" name="Google Shape;25684;p46"/>
            <p:cNvSpPr/>
            <p:nvPr/>
          </p:nvSpPr>
          <p:spPr>
            <a:xfrm>
              <a:off x="433011"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5" name="Google Shape;25685;p46"/>
            <p:cNvSpPr/>
            <p:nvPr/>
          </p:nvSpPr>
          <p:spPr>
            <a:xfrm>
              <a:off x="552519"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6" name="Google Shape;25686;p46"/>
            <p:cNvSpPr/>
            <p:nvPr/>
          </p:nvSpPr>
          <p:spPr>
            <a:xfrm>
              <a:off x="672027"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7" name="Google Shape;25687;p46"/>
            <p:cNvSpPr/>
            <p:nvPr/>
          </p:nvSpPr>
          <p:spPr>
            <a:xfrm>
              <a:off x="791536"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8" name="Google Shape;25688;p46"/>
            <p:cNvSpPr/>
            <p:nvPr/>
          </p:nvSpPr>
          <p:spPr>
            <a:xfrm>
              <a:off x="911044"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9" name="Google Shape;25689;p46"/>
            <p:cNvSpPr/>
            <p:nvPr/>
          </p:nvSpPr>
          <p:spPr>
            <a:xfrm>
              <a:off x="1030552"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0" name="Google Shape;25690;p46"/>
            <p:cNvSpPr/>
            <p:nvPr/>
          </p:nvSpPr>
          <p:spPr>
            <a:xfrm>
              <a:off x="1150060"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1" name="Google Shape;25691;p46"/>
            <p:cNvSpPr/>
            <p:nvPr/>
          </p:nvSpPr>
          <p:spPr>
            <a:xfrm>
              <a:off x="1269568"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2" name="Google Shape;25692;p46"/>
            <p:cNvSpPr/>
            <p:nvPr/>
          </p:nvSpPr>
          <p:spPr>
            <a:xfrm>
              <a:off x="1389077"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3" name="Google Shape;25693;p46"/>
            <p:cNvSpPr/>
            <p:nvPr/>
          </p:nvSpPr>
          <p:spPr>
            <a:xfrm>
              <a:off x="1508585"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4" name="Google Shape;25694;p46"/>
            <p:cNvSpPr/>
            <p:nvPr/>
          </p:nvSpPr>
          <p:spPr>
            <a:xfrm>
              <a:off x="1628093"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5" name="Google Shape;25695;p46"/>
            <p:cNvSpPr/>
            <p:nvPr/>
          </p:nvSpPr>
          <p:spPr>
            <a:xfrm>
              <a:off x="1747601"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6" name="Google Shape;25696;p46"/>
            <p:cNvSpPr/>
            <p:nvPr/>
          </p:nvSpPr>
          <p:spPr>
            <a:xfrm>
              <a:off x="1867110"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7" name="Google Shape;25697;p46"/>
            <p:cNvSpPr/>
            <p:nvPr/>
          </p:nvSpPr>
          <p:spPr>
            <a:xfrm>
              <a:off x="1986618"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8" name="Google Shape;25698;p46"/>
            <p:cNvSpPr/>
            <p:nvPr/>
          </p:nvSpPr>
          <p:spPr>
            <a:xfrm>
              <a:off x="2106126"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9" name="Google Shape;25699;p46"/>
            <p:cNvSpPr/>
            <p:nvPr/>
          </p:nvSpPr>
          <p:spPr>
            <a:xfrm>
              <a:off x="2225634"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0" name="Google Shape;25700;p46"/>
            <p:cNvSpPr/>
            <p:nvPr/>
          </p:nvSpPr>
          <p:spPr>
            <a:xfrm>
              <a:off x="2345143"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1" name="Google Shape;25701;p46"/>
            <p:cNvSpPr/>
            <p:nvPr/>
          </p:nvSpPr>
          <p:spPr>
            <a:xfrm>
              <a:off x="2464651"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2" name="Google Shape;25702;p46"/>
            <p:cNvSpPr/>
            <p:nvPr/>
          </p:nvSpPr>
          <p:spPr>
            <a:xfrm>
              <a:off x="2584159"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3" name="Google Shape;25703;p46"/>
            <p:cNvSpPr/>
            <p:nvPr/>
          </p:nvSpPr>
          <p:spPr>
            <a:xfrm>
              <a:off x="2703667"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4" name="Google Shape;25704;p46"/>
            <p:cNvSpPr/>
            <p:nvPr/>
          </p:nvSpPr>
          <p:spPr>
            <a:xfrm>
              <a:off x="2823176"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5" name="Google Shape;25705;p46"/>
            <p:cNvSpPr/>
            <p:nvPr/>
          </p:nvSpPr>
          <p:spPr>
            <a:xfrm>
              <a:off x="2942684"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6" name="Google Shape;25706;p46"/>
            <p:cNvSpPr/>
            <p:nvPr/>
          </p:nvSpPr>
          <p:spPr>
            <a:xfrm>
              <a:off x="3062192"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7" name="Google Shape;25707;p46"/>
            <p:cNvSpPr/>
            <p:nvPr/>
          </p:nvSpPr>
          <p:spPr>
            <a:xfrm>
              <a:off x="3181700"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8" name="Google Shape;25708;p46"/>
            <p:cNvSpPr/>
            <p:nvPr/>
          </p:nvSpPr>
          <p:spPr>
            <a:xfrm>
              <a:off x="3301209"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9" name="Google Shape;25709;p46"/>
            <p:cNvSpPr/>
            <p:nvPr/>
          </p:nvSpPr>
          <p:spPr>
            <a:xfrm>
              <a:off x="3420717" y="170717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0" name="Google Shape;25710;p46"/>
            <p:cNvSpPr/>
            <p:nvPr/>
          </p:nvSpPr>
          <p:spPr>
            <a:xfrm>
              <a:off x="313503"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1" name="Google Shape;25711;p46"/>
            <p:cNvSpPr/>
            <p:nvPr/>
          </p:nvSpPr>
          <p:spPr>
            <a:xfrm>
              <a:off x="433011"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2" name="Google Shape;25712;p46"/>
            <p:cNvSpPr/>
            <p:nvPr/>
          </p:nvSpPr>
          <p:spPr>
            <a:xfrm>
              <a:off x="552519"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3" name="Google Shape;25713;p46"/>
            <p:cNvSpPr/>
            <p:nvPr/>
          </p:nvSpPr>
          <p:spPr>
            <a:xfrm>
              <a:off x="672027"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4" name="Google Shape;25714;p46"/>
            <p:cNvSpPr/>
            <p:nvPr/>
          </p:nvSpPr>
          <p:spPr>
            <a:xfrm>
              <a:off x="791536"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5" name="Google Shape;25715;p46"/>
            <p:cNvSpPr/>
            <p:nvPr/>
          </p:nvSpPr>
          <p:spPr>
            <a:xfrm>
              <a:off x="911044"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6" name="Google Shape;25716;p46"/>
            <p:cNvSpPr/>
            <p:nvPr/>
          </p:nvSpPr>
          <p:spPr>
            <a:xfrm>
              <a:off x="1030552"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7" name="Google Shape;25717;p46"/>
            <p:cNvSpPr/>
            <p:nvPr/>
          </p:nvSpPr>
          <p:spPr>
            <a:xfrm>
              <a:off x="1150060"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8" name="Google Shape;25718;p46"/>
            <p:cNvSpPr/>
            <p:nvPr/>
          </p:nvSpPr>
          <p:spPr>
            <a:xfrm>
              <a:off x="1269568"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9" name="Google Shape;25719;p46"/>
            <p:cNvSpPr/>
            <p:nvPr/>
          </p:nvSpPr>
          <p:spPr>
            <a:xfrm>
              <a:off x="1389077"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0" name="Google Shape;25720;p46"/>
            <p:cNvSpPr/>
            <p:nvPr/>
          </p:nvSpPr>
          <p:spPr>
            <a:xfrm>
              <a:off x="1508585"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1" name="Google Shape;25721;p46"/>
            <p:cNvSpPr/>
            <p:nvPr/>
          </p:nvSpPr>
          <p:spPr>
            <a:xfrm>
              <a:off x="1628093"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2" name="Google Shape;25722;p46"/>
            <p:cNvSpPr/>
            <p:nvPr/>
          </p:nvSpPr>
          <p:spPr>
            <a:xfrm>
              <a:off x="1747601"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3" name="Google Shape;25723;p46"/>
            <p:cNvSpPr/>
            <p:nvPr/>
          </p:nvSpPr>
          <p:spPr>
            <a:xfrm>
              <a:off x="1867110"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4" name="Google Shape;25724;p46"/>
            <p:cNvSpPr/>
            <p:nvPr/>
          </p:nvSpPr>
          <p:spPr>
            <a:xfrm>
              <a:off x="1986618"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5" name="Google Shape;25725;p46"/>
            <p:cNvSpPr/>
            <p:nvPr/>
          </p:nvSpPr>
          <p:spPr>
            <a:xfrm>
              <a:off x="2106126"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6" name="Google Shape;25726;p46"/>
            <p:cNvSpPr/>
            <p:nvPr/>
          </p:nvSpPr>
          <p:spPr>
            <a:xfrm>
              <a:off x="2225634"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7" name="Google Shape;25727;p46"/>
            <p:cNvSpPr/>
            <p:nvPr/>
          </p:nvSpPr>
          <p:spPr>
            <a:xfrm>
              <a:off x="2345143"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8" name="Google Shape;25728;p46"/>
            <p:cNvSpPr/>
            <p:nvPr/>
          </p:nvSpPr>
          <p:spPr>
            <a:xfrm>
              <a:off x="2464651"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9" name="Google Shape;25729;p46"/>
            <p:cNvSpPr/>
            <p:nvPr/>
          </p:nvSpPr>
          <p:spPr>
            <a:xfrm>
              <a:off x="2584159"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0" name="Google Shape;25730;p46"/>
            <p:cNvSpPr/>
            <p:nvPr/>
          </p:nvSpPr>
          <p:spPr>
            <a:xfrm>
              <a:off x="2703667"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1" name="Google Shape;25731;p46"/>
            <p:cNvSpPr/>
            <p:nvPr/>
          </p:nvSpPr>
          <p:spPr>
            <a:xfrm>
              <a:off x="2823176"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2" name="Google Shape;25732;p46"/>
            <p:cNvSpPr/>
            <p:nvPr/>
          </p:nvSpPr>
          <p:spPr>
            <a:xfrm>
              <a:off x="2942684"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3" name="Google Shape;25733;p46"/>
            <p:cNvSpPr/>
            <p:nvPr/>
          </p:nvSpPr>
          <p:spPr>
            <a:xfrm>
              <a:off x="3062192"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4" name="Google Shape;25734;p46"/>
            <p:cNvSpPr/>
            <p:nvPr/>
          </p:nvSpPr>
          <p:spPr>
            <a:xfrm>
              <a:off x="3181700"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5" name="Google Shape;25735;p46"/>
            <p:cNvSpPr/>
            <p:nvPr/>
          </p:nvSpPr>
          <p:spPr>
            <a:xfrm>
              <a:off x="3301209"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6" name="Google Shape;25736;p46"/>
            <p:cNvSpPr/>
            <p:nvPr/>
          </p:nvSpPr>
          <p:spPr>
            <a:xfrm>
              <a:off x="3420717" y="181328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7" name="Google Shape;25737;p46"/>
            <p:cNvSpPr/>
            <p:nvPr/>
          </p:nvSpPr>
          <p:spPr>
            <a:xfrm>
              <a:off x="313503"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8" name="Google Shape;25738;p46"/>
            <p:cNvSpPr/>
            <p:nvPr/>
          </p:nvSpPr>
          <p:spPr>
            <a:xfrm>
              <a:off x="433011"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9" name="Google Shape;25739;p46"/>
            <p:cNvSpPr/>
            <p:nvPr/>
          </p:nvSpPr>
          <p:spPr>
            <a:xfrm>
              <a:off x="552519"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0" name="Google Shape;25740;p46"/>
            <p:cNvSpPr/>
            <p:nvPr/>
          </p:nvSpPr>
          <p:spPr>
            <a:xfrm>
              <a:off x="672027"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1" name="Google Shape;25741;p46"/>
            <p:cNvSpPr/>
            <p:nvPr/>
          </p:nvSpPr>
          <p:spPr>
            <a:xfrm>
              <a:off x="791536"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2" name="Google Shape;25742;p46"/>
            <p:cNvSpPr/>
            <p:nvPr/>
          </p:nvSpPr>
          <p:spPr>
            <a:xfrm>
              <a:off x="911044"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3" name="Google Shape;25743;p46"/>
            <p:cNvSpPr/>
            <p:nvPr/>
          </p:nvSpPr>
          <p:spPr>
            <a:xfrm>
              <a:off x="1030552"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4" name="Google Shape;25744;p46"/>
            <p:cNvSpPr/>
            <p:nvPr/>
          </p:nvSpPr>
          <p:spPr>
            <a:xfrm>
              <a:off x="1150060"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5" name="Google Shape;25745;p46"/>
            <p:cNvSpPr/>
            <p:nvPr/>
          </p:nvSpPr>
          <p:spPr>
            <a:xfrm>
              <a:off x="1269568"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6" name="Google Shape;25746;p46"/>
            <p:cNvSpPr/>
            <p:nvPr/>
          </p:nvSpPr>
          <p:spPr>
            <a:xfrm>
              <a:off x="1389077"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7" name="Google Shape;25747;p46"/>
            <p:cNvSpPr/>
            <p:nvPr/>
          </p:nvSpPr>
          <p:spPr>
            <a:xfrm>
              <a:off x="1508585"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8" name="Google Shape;25748;p46"/>
            <p:cNvSpPr/>
            <p:nvPr/>
          </p:nvSpPr>
          <p:spPr>
            <a:xfrm>
              <a:off x="1628093"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9" name="Google Shape;25749;p46"/>
            <p:cNvSpPr/>
            <p:nvPr/>
          </p:nvSpPr>
          <p:spPr>
            <a:xfrm>
              <a:off x="1747601"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0" name="Google Shape;25750;p46"/>
            <p:cNvSpPr/>
            <p:nvPr/>
          </p:nvSpPr>
          <p:spPr>
            <a:xfrm>
              <a:off x="1867110"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1" name="Google Shape;25751;p46"/>
            <p:cNvSpPr/>
            <p:nvPr/>
          </p:nvSpPr>
          <p:spPr>
            <a:xfrm>
              <a:off x="1986618"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2" name="Google Shape;25752;p46"/>
            <p:cNvSpPr/>
            <p:nvPr/>
          </p:nvSpPr>
          <p:spPr>
            <a:xfrm>
              <a:off x="2106126"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3" name="Google Shape;25753;p46"/>
            <p:cNvSpPr/>
            <p:nvPr/>
          </p:nvSpPr>
          <p:spPr>
            <a:xfrm>
              <a:off x="2225634"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4" name="Google Shape;25754;p46"/>
            <p:cNvSpPr/>
            <p:nvPr/>
          </p:nvSpPr>
          <p:spPr>
            <a:xfrm>
              <a:off x="2345143"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5" name="Google Shape;25755;p46"/>
            <p:cNvSpPr/>
            <p:nvPr/>
          </p:nvSpPr>
          <p:spPr>
            <a:xfrm>
              <a:off x="2464651"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6" name="Google Shape;25756;p46"/>
            <p:cNvSpPr/>
            <p:nvPr/>
          </p:nvSpPr>
          <p:spPr>
            <a:xfrm>
              <a:off x="2584159"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7" name="Google Shape;25757;p46"/>
            <p:cNvSpPr/>
            <p:nvPr/>
          </p:nvSpPr>
          <p:spPr>
            <a:xfrm>
              <a:off x="2703667"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8" name="Google Shape;25758;p46"/>
            <p:cNvSpPr/>
            <p:nvPr/>
          </p:nvSpPr>
          <p:spPr>
            <a:xfrm>
              <a:off x="2823176"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9" name="Google Shape;25759;p46"/>
            <p:cNvSpPr/>
            <p:nvPr/>
          </p:nvSpPr>
          <p:spPr>
            <a:xfrm>
              <a:off x="2942684"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0" name="Google Shape;25760;p46"/>
            <p:cNvSpPr/>
            <p:nvPr/>
          </p:nvSpPr>
          <p:spPr>
            <a:xfrm>
              <a:off x="3062192"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1" name="Google Shape;25761;p46"/>
            <p:cNvSpPr/>
            <p:nvPr/>
          </p:nvSpPr>
          <p:spPr>
            <a:xfrm>
              <a:off x="3181700"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2" name="Google Shape;25762;p46"/>
            <p:cNvSpPr/>
            <p:nvPr/>
          </p:nvSpPr>
          <p:spPr>
            <a:xfrm>
              <a:off x="3301209"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3" name="Google Shape;25763;p46"/>
            <p:cNvSpPr/>
            <p:nvPr/>
          </p:nvSpPr>
          <p:spPr>
            <a:xfrm>
              <a:off x="3420717" y="191939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4" name="Google Shape;25764;p46"/>
            <p:cNvSpPr/>
            <p:nvPr/>
          </p:nvSpPr>
          <p:spPr>
            <a:xfrm>
              <a:off x="313503"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5" name="Google Shape;25765;p46"/>
            <p:cNvSpPr/>
            <p:nvPr/>
          </p:nvSpPr>
          <p:spPr>
            <a:xfrm>
              <a:off x="433011"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6" name="Google Shape;25766;p46"/>
            <p:cNvSpPr/>
            <p:nvPr/>
          </p:nvSpPr>
          <p:spPr>
            <a:xfrm>
              <a:off x="552519"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7" name="Google Shape;25767;p46"/>
            <p:cNvSpPr/>
            <p:nvPr/>
          </p:nvSpPr>
          <p:spPr>
            <a:xfrm>
              <a:off x="672027"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8" name="Google Shape;25768;p46"/>
            <p:cNvSpPr/>
            <p:nvPr/>
          </p:nvSpPr>
          <p:spPr>
            <a:xfrm>
              <a:off x="791536"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9" name="Google Shape;25769;p46"/>
            <p:cNvSpPr/>
            <p:nvPr/>
          </p:nvSpPr>
          <p:spPr>
            <a:xfrm>
              <a:off x="911044"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0" name="Google Shape;25770;p46"/>
            <p:cNvSpPr/>
            <p:nvPr/>
          </p:nvSpPr>
          <p:spPr>
            <a:xfrm>
              <a:off x="1030552"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1" name="Google Shape;25771;p46"/>
            <p:cNvSpPr/>
            <p:nvPr/>
          </p:nvSpPr>
          <p:spPr>
            <a:xfrm>
              <a:off x="1150060"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2" name="Google Shape;25772;p46"/>
            <p:cNvSpPr/>
            <p:nvPr/>
          </p:nvSpPr>
          <p:spPr>
            <a:xfrm>
              <a:off x="1269568"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3" name="Google Shape;25773;p46"/>
            <p:cNvSpPr/>
            <p:nvPr/>
          </p:nvSpPr>
          <p:spPr>
            <a:xfrm>
              <a:off x="1389077"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4" name="Google Shape;25774;p46"/>
            <p:cNvSpPr/>
            <p:nvPr/>
          </p:nvSpPr>
          <p:spPr>
            <a:xfrm>
              <a:off x="1508585"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5" name="Google Shape;25775;p46"/>
            <p:cNvSpPr/>
            <p:nvPr/>
          </p:nvSpPr>
          <p:spPr>
            <a:xfrm>
              <a:off x="1628093"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6" name="Google Shape;25776;p46"/>
            <p:cNvSpPr/>
            <p:nvPr/>
          </p:nvSpPr>
          <p:spPr>
            <a:xfrm>
              <a:off x="1747601"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7" name="Google Shape;25777;p46"/>
            <p:cNvSpPr/>
            <p:nvPr/>
          </p:nvSpPr>
          <p:spPr>
            <a:xfrm>
              <a:off x="1867110"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8" name="Google Shape;25778;p46"/>
            <p:cNvSpPr/>
            <p:nvPr/>
          </p:nvSpPr>
          <p:spPr>
            <a:xfrm>
              <a:off x="1986618"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9" name="Google Shape;25779;p46"/>
            <p:cNvSpPr/>
            <p:nvPr/>
          </p:nvSpPr>
          <p:spPr>
            <a:xfrm>
              <a:off x="2106126"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0" name="Google Shape;25780;p46"/>
            <p:cNvSpPr/>
            <p:nvPr/>
          </p:nvSpPr>
          <p:spPr>
            <a:xfrm>
              <a:off x="2225634"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1" name="Google Shape;25781;p46"/>
            <p:cNvSpPr/>
            <p:nvPr/>
          </p:nvSpPr>
          <p:spPr>
            <a:xfrm>
              <a:off x="2345143"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2" name="Google Shape;25782;p46"/>
            <p:cNvSpPr/>
            <p:nvPr/>
          </p:nvSpPr>
          <p:spPr>
            <a:xfrm>
              <a:off x="2464651"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3" name="Google Shape;25783;p46"/>
            <p:cNvSpPr/>
            <p:nvPr/>
          </p:nvSpPr>
          <p:spPr>
            <a:xfrm>
              <a:off x="2584159"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4" name="Google Shape;25784;p46"/>
            <p:cNvSpPr/>
            <p:nvPr/>
          </p:nvSpPr>
          <p:spPr>
            <a:xfrm>
              <a:off x="2703667"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5" name="Google Shape;25785;p46"/>
            <p:cNvSpPr/>
            <p:nvPr/>
          </p:nvSpPr>
          <p:spPr>
            <a:xfrm>
              <a:off x="2823176"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6" name="Google Shape;25786;p46"/>
            <p:cNvSpPr/>
            <p:nvPr/>
          </p:nvSpPr>
          <p:spPr>
            <a:xfrm>
              <a:off x="2942684"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7" name="Google Shape;25787;p46"/>
            <p:cNvSpPr/>
            <p:nvPr/>
          </p:nvSpPr>
          <p:spPr>
            <a:xfrm>
              <a:off x="3062192"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8" name="Google Shape;25788;p46"/>
            <p:cNvSpPr/>
            <p:nvPr/>
          </p:nvSpPr>
          <p:spPr>
            <a:xfrm>
              <a:off x="3181700"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9" name="Google Shape;25789;p46"/>
            <p:cNvSpPr/>
            <p:nvPr/>
          </p:nvSpPr>
          <p:spPr>
            <a:xfrm>
              <a:off x="3301209"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0" name="Google Shape;25790;p46"/>
            <p:cNvSpPr/>
            <p:nvPr/>
          </p:nvSpPr>
          <p:spPr>
            <a:xfrm>
              <a:off x="3420717" y="202550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1" name="Google Shape;25791;p46"/>
            <p:cNvSpPr/>
            <p:nvPr/>
          </p:nvSpPr>
          <p:spPr>
            <a:xfrm>
              <a:off x="313503"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2" name="Google Shape;25792;p46"/>
            <p:cNvSpPr/>
            <p:nvPr/>
          </p:nvSpPr>
          <p:spPr>
            <a:xfrm>
              <a:off x="433011"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3" name="Google Shape;25793;p46"/>
            <p:cNvSpPr/>
            <p:nvPr/>
          </p:nvSpPr>
          <p:spPr>
            <a:xfrm>
              <a:off x="552519"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4" name="Google Shape;25794;p46"/>
            <p:cNvSpPr/>
            <p:nvPr/>
          </p:nvSpPr>
          <p:spPr>
            <a:xfrm>
              <a:off x="672027"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5" name="Google Shape;25795;p46"/>
            <p:cNvSpPr/>
            <p:nvPr/>
          </p:nvSpPr>
          <p:spPr>
            <a:xfrm>
              <a:off x="791536"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6" name="Google Shape;25796;p46"/>
            <p:cNvSpPr/>
            <p:nvPr/>
          </p:nvSpPr>
          <p:spPr>
            <a:xfrm>
              <a:off x="911044"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7" name="Google Shape;25797;p46"/>
            <p:cNvSpPr/>
            <p:nvPr/>
          </p:nvSpPr>
          <p:spPr>
            <a:xfrm>
              <a:off x="1030552"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8" name="Google Shape;25798;p46"/>
            <p:cNvSpPr/>
            <p:nvPr/>
          </p:nvSpPr>
          <p:spPr>
            <a:xfrm>
              <a:off x="1150060"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9" name="Google Shape;25799;p46"/>
            <p:cNvSpPr/>
            <p:nvPr/>
          </p:nvSpPr>
          <p:spPr>
            <a:xfrm>
              <a:off x="1269568"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0" name="Google Shape;25800;p46"/>
            <p:cNvSpPr/>
            <p:nvPr/>
          </p:nvSpPr>
          <p:spPr>
            <a:xfrm>
              <a:off x="1389077"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1" name="Google Shape;25801;p46"/>
            <p:cNvSpPr/>
            <p:nvPr/>
          </p:nvSpPr>
          <p:spPr>
            <a:xfrm>
              <a:off x="1508585"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2" name="Google Shape;25802;p46"/>
            <p:cNvSpPr/>
            <p:nvPr/>
          </p:nvSpPr>
          <p:spPr>
            <a:xfrm>
              <a:off x="1628093"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3" name="Google Shape;25803;p46"/>
            <p:cNvSpPr/>
            <p:nvPr/>
          </p:nvSpPr>
          <p:spPr>
            <a:xfrm>
              <a:off x="1747601"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4" name="Google Shape;25804;p46"/>
            <p:cNvSpPr/>
            <p:nvPr/>
          </p:nvSpPr>
          <p:spPr>
            <a:xfrm>
              <a:off x="1867110"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5" name="Google Shape;25805;p46"/>
            <p:cNvSpPr/>
            <p:nvPr/>
          </p:nvSpPr>
          <p:spPr>
            <a:xfrm>
              <a:off x="1986618"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6" name="Google Shape;25806;p46"/>
            <p:cNvSpPr/>
            <p:nvPr/>
          </p:nvSpPr>
          <p:spPr>
            <a:xfrm>
              <a:off x="2106126"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7" name="Google Shape;25807;p46"/>
            <p:cNvSpPr/>
            <p:nvPr/>
          </p:nvSpPr>
          <p:spPr>
            <a:xfrm>
              <a:off x="2225634"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8" name="Google Shape;25808;p46"/>
            <p:cNvSpPr/>
            <p:nvPr/>
          </p:nvSpPr>
          <p:spPr>
            <a:xfrm>
              <a:off x="2345143"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9" name="Google Shape;25809;p46"/>
            <p:cNvSpPr/>
            <p:nvPr/>
          </p:nvSpPr>
          <p:spPr>
            <a:xfrm>
              <a:off x="2464651"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0" name="Google Shape;25810;p46"/>
            <p:cNvSpPr/>
            <p:nvPr/>
          </p:nvSpPr>
          <p:spPr>
            <a:xfrm>
              <a:off x="2584159"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1" name="Google Shape;25811;p46"/>
            <p:cNvSpPr/>
            <p:nvPr/>
          </p:nvSpPr>
          <p:spPr>
            <a:xfrm>
              <a:off x="2703667"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2" name="Google Shape;25812;p46"/>
            <p:cNvSpPr/>
            <p:nvPr/>
          </p:nvSpPr>
          <p:spPr>
            <a:xfrm>
              <a:off x="2823176"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3" name="Google Shape;25813;p46"/>
            <p:cNvSpPr/>
            <p:nvPr/>
          </p:nvSpPr>
          <p:spPr>
            <a:xfrm>
              <a:off x="2942684"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4" name="Google Shape;25814;p46"/>
            <p:cNvSpPr/>
            <p:nvPr/>
          </p:nvSpPr>
          <p:spPr>
            <a:xfrm>
              <a:off x="3062192"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5" name="Google Shape;25815;p46"/>
            <p:cNvSpPr/>
            <p:nvPr/>
          </p:nvSpPr>
          <p:spPr>
            <a:xfrm>
              <a:off x="3181700"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6" name="Google Shape;25816;p46"/>
            <p:cNvSpPr/>
            <p:nvPr/>
          </p:nvSpPr>
          <p:spPr>
            <a:xfrm>
              <a:off x="3301209"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7" name="Google Shape;25817;p46"/>
            <p:cNvSpPr/>
            <p:nvPr/>
          </p:nvSpPr>
          <p:spPr>
            <a:xfrm>
              <a:off x="3420717" y="213160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8" name="Google Shape;25818;p46"/>
            <p:cNvSpPr/>
            <p:nvPr/>
          </p:nvSpPr>
          <p:spPr>
            <a:xfrm>
              <a:off x="313503"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9" name="Google Shape;25819;p46"/>
            <p:cNvSpPr/>
            <p:nvPr/>
          </p:nvSpPr>
          <p:spPr>
            <a:xfrm>
              <a:off x="433011"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0" name="Google Shape;25820;p46"/>
            <p:cNvSpPr/>
            <p:nvPr/>
          </p:nvSpPr>
          <p:spPr>
            <a:xfrm>
              <a:off x="552519"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1" name="Google Shape;25821;p46"/>
            <p:cNvSpPr/>
            <p:nvPr/>
          </p:nvSpPr>
          <p:spPr>
            <a:xfrm>
              <a:off x="672027"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2" name="Google Shape;25822;p46"/>
            <p:cNvSpPr/>
            <p:nvPr/>
          </p:nvSpPr>
          <p:spPr>
            <a:xfrm>
              <a:off x="791536"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3" name="Google Shape;25823;p46"/>
            <p:cNvSpPr/>
            <p:nvPr/>
          </p:nvSpPr>
          <p:spPr>
            <a:xfrm>
              <a:off x="911044"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4" name="Google Shape;25824;p46"/>
            <p:cNvSpPr/>
            <p:nvPr/>
          </p:nvSpPr>
          <p:spPr>
            <a:xfrm>
              <a:off x="1030552"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5" name="Google Shape;25825;p46"/>
            <p:cNvSpPr/>
            <p:nvPr/>
          </p:nvSpPr>
          <p:spPr>
            <a:xfrm>
              <a:off x="1150060"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6" name="Google Shape;25826;p46"/>
            <p:cNvSpPr/>
            <p:nvPr/>
          </p:nvSpPr>
          <p:spPr>
            <a:xfrm>
              <a:off x="1269568"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7" name="Google Shape;25827;p46"/>
            <p:cNvSpPr/>
            <p:nvPr/>
          </p:nvSpPr>
          <p:spPr>
            <a:xfrm>
              <a:off x="1389077"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8" name="Google Shape;25828;p46"/>
            <p:cNvSpPr/>
            <p:nvPr/>
          </p:nvSpPr>
          <p:spPr>
            <a:xfrm>
              <a:off x="1508585"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9" name="Google Shape;25829;p46"/>
            <p:cNvSpPr/>
            <p:nvPr/>
          </p:nvSpPr>
          <p:spPr>
            <a:xfrm>
              <a:off x="1628093"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0" name="Google Shape;25830;p46"/>
            <p:cNvSpPr/>
            <p:nvPr/>
          </p:nvSpPr>
          <p:spPr>
            <a:xfrm>
              <a:off x="1747601"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1" name="Google Shape;25831;p46"/>
            <p:cNvSpPr/>
            <p:nvPr/>
          </p:nvSpPr>
          <p:spPr>
            <a:xfrm>
              <a:off x="1867110"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2" name="Google Shape;25832;p46"/>
            <p:cNvSpPr/>
            <p:nvPr/>
          </p:nvSpPr>
          <p:spPr>
            <a:xfrm>
              <a:off x="1986618"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3" name="Google Shape;25833;p46"/>
            <p:cNvSpPr/>
            <p:nvPr/>
          </p:nvSpPr>
          <p:spPr>
            <a:xfrm>
              <a:off x="2106126"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4" name="Google Shape;25834;p46"/>
            <p:cNvSpPr/>
            <p:nvPr/>
          </p:nvSpPr>
          <p:spPr>
            <a:xfrm>
              <a:off x="2225634"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5" name="Google Shape;25835;p46"/>
            <p:cNvSpPr/>
            <p:nvPr/>
          </p:nvSpPr>
          <p:spPr>
            <a:xfrm>
              <a:off x="2345143"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6" name="Google Shape;25836;p46"/>
            <p:cNvSpPr/>
            <p:nvPr/>
          </p:nvSpPr>
          <p:spPr>
            <a:xfrm>
              <a:off x="2464651"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7" name="Google Shape;25837;p46"/>
            <p:cNvSpPr/>
            <p:nvPr/>
          </p:nvSpPr>
          <p:spPr>
            <a:xfrm>
              <a:off x="2584159"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8" name="Google Shape;25838;p46"/>
            <p:cNvSpPr/>
            <p:nvPr/>
          </p:nvSpPr>
          <p:spPr>
            <a:xfrm>
              <a:off x="2703667"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9" name="Google Shape;25839;p46"/>
            <p:cNvSpPr/>
            <p:nvPr/>
          </p:nvSpPr>
          <p:spPr>
            <a:xfrm>
              <a:off x="2823176"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0" name="Google Shape;25840;p46"/>
            <p:cNvSpPr/>
            <p:nvPr/>
          </p:nvSpPr>
          <p:spPr>
            <a:xfrm>
              <a:off x="2942684"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1" name="Google Shape;25841;p46"/>
            <p:cNvSpPr/>
            <p:nvPr/>
          </p:nvSpPr>
          <p:spPr>
            <a:xfrm>
              <a:off x="3062192"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2" name="Google Shape;25842;p46"/>
            <p:cNvSpPr/>
            <p:nvPr/>
          </p:nvSpPr>
          <p:spPr>
            <a:xfrm>
              <a:off x="3181700"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3" name="Google Shape;25843;p46"/>
            <p:cNvSpPr/>
            <p:nvPr/>
          </p:nvSpPr>
          <p:spPr>
            <a:xfrm>
              <a:off x="3301209"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4" name="Google Shape;25844;p46"/>
            <p:cNvSpPr/>
            <p:nvPr/>
          </p:nvSpPr>
          <p:spPr>
            <a:xfrm>
              <a:off x="3420717" y="223771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5" name="Google Shape;25845;p46"/>
            <p:cNvSpPr/>
            <p:nvPr/>
          </p:nvSpPr>
          <p:spPr>
            <a:xfrm>
              <a:off x="313503"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6" name="Google Shape;25846;p46"/>
            <p:cNvSpPr/>
            <p:nvPr/>
          </p:nvSpPr>
          <p:spPr>
            <a:xfrm>
              <a:off x="433011"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7" name="Google Shape;25847;p46"/>
            <p:cNvSpPr/>
            <p:nvPr/>
          </p:nvSpPr>
          <p:spPr>
            <a:xfrm>
              <a:off x="552519"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8" name="Google Shape;25848;p46"/>
            <p:cNvSpPr/>
            <p:nvPr/>
          </p:nvSpPr>
          <p:spPr>
            <a:xfrm>
              <a:off x="672027"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9" name="Google Shape;25849;p46"/>
            <p:cNvSpPr/>
            <p:nvPr/>
          </p:nvSpPr>
          <p:spPr>
            <a:xfrm>
              <a:off x="791536"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0" name="Google Shape;25850;p46"/>
            <p:cNvSpPr/>
            <p:nvPr/>
          </p:nvSpPr>
          <p:spPr>
            <a:xfrm>
              <a:off x="911044"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1" name="Google Shape;25851;p46"/>
            <p:cNvSpPr/>
            <p:nvPr/>
          </p:nvSpPr>
          <p:spPr>
            <a:xfrm>
              <a:off x="1030552"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2" name="Google Shape;25852;p46"/>
            <p:cNvSpPr/>
            <p:nvPr/>
          </p:nvSpPr>
          <p:spPr>
            <a:xfrm>
              <a:off x="1150060"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3" name="Google Shape;25853;p46"/>
            <p:cNvSpPr/>
            <p:nvPr/>
          </p:nvSpPr>
          <p:spPr>
            <a:xfrm>
              <a:off x="1269568"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4" name="Google Shape;25854;p46"/>
            <p:cNvSpPr/>
            <p:nvPr/>
          </p:nvSpPr>
          <p:spPr>
            <a:xfrm>
              <a:off x="1389077"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5" name="Google Shape;25855;p46"/>
            <p:cNvSpPr/>
            <p:nvPr/>
          </p:nvSpPr>
          <p:spPr>
            <a:xfrm>
              <a:off x="1508585"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6" name="Google Shape;25856;p46"/>
            <p:cNvSpPr/>
            <p:nvPr/>
          </p:nvSpPr>
          <p:spPr>
            <a:xfrm>
              <a:off x="1628093"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7" name="Google Shape;25857;p46"/>
            <p:cNvSpPr/>
            <p:nvPr/>
          </p:nvSpPr>
          <p:spPr>
            <a:xfrm>
              <a:off x="1747601"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8" name="Google Shape;25858;p46"/>
            <p:cNvSpPr/>
            <p:nvPr/>
          </p:nvSpPr>
          <p:spPr>
            <a:xfrm>
              <a:off x="1867110"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9" name="Google Shape;25859;p46"/>
            <p:cNvSpPr/>
            <p:nvPr/>
          </p:nvSpPr>
          <p:spPr>
            <a:xfrm>
              <a:off x="1986618"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0" name="Google Shape;25860;p46"/>
            <p:cNvSpPr/>
            <p:nvPr/>
          </p:nvSpPr>
          <p:spPr>
            <a:xfrm>
              <a:off x="2106126"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1" name="Google Shape;25861;p46"/>
            <p:cNvSpPr/>
            <p:nvPr/>
          </p:nvSpPr>
          <p:spPr>
            <a:xfrm>
              <a:off x="2225634"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2" name="Google Shape;25862;p46"/>
            <p:cNvSpPr/>
            <p:nvPr/>
          </p:nvSpPr>
          <p:spPr>
            <a:xfrm>
              <a:off x="2345143"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3" name="Google Shape;25863;p46"/>
            <p:cNvSpPr/>
            <p:nvPr/>
          </p:nvSpPr>
          <p:spPr>
            <a:xfrm>
              <a:off x="2464651"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4" name="Google Shape;25864;p46"/>
            <p:cNvSpPr/>
            <p:nvPr/>
          </p:nvSpPr>
          <p:spPr>
            <a:xfrm>
              <a:off x="2584159"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5" name="Google Shape;25865;p46"/>
            <p:cNvSpPr/>
            <p:nvPr/>
          </p:nvSpPr>
          <p:spPr>
            <a:xfrm>
              <a:off x="2703667"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6" name="Google Shape;25866;p46"/>
            <p:cNvSpPr/>
            <p:nvPr/>
          </p:nvSpPr>
          <p:spPr>
            <a:xfrm>
              <a:off x="2823176"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7" name="Google Shape;25867;p46"/>
            <p:cNvSpPr/>
            <p:nvPr/>
          </p:nvSpPr>
          <p:spPr>
            <a:xfrm>
              <a:off x="2942684"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8" name="Google Shape;25868;p46"/>
            <p:cNvSpPr/>
            <p:nvPr/>
          </p:nvSpPr>
          <p:spPr>
            <a:xfrm>
              <a:off x="3062192"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9" name="Google Shape;25869;p46"/>
            <p:cNvSpPr/>
            <p:nvPr/>
          </p:nvSpPr>
          <p:spPr>
            <a:xfrm>
              <a:off x="3181700"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0" name="Google Shape;25870;p46"/>
            <p:cNvSpPr/>
            <p:nvPr/>
          </p:nvSpPr>
          <p:spPr>
            <a:xfrm>
              <a:off x="3301209"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1" name="Google Shape;25871;p46"/>
            <p:cNvSpPr/>
            <p:nvPr/>
          </p:nvSpPr>
          <p:spPr>
            <a:xfrm>
              <a:off x="3420717" y="234382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2" name="Google Shape;25872;p46"/>
            <p:cNvSpPr/>
            <p:nvPr/>
          </p:nvSpPr>
          <p:spPr>
            <a:xfrm>
              <a:off x="313503"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3" name="Google Shape;25873;p46"/>
            <p:cNvSpPr/>
            <p:nvPr/>
          </p:nvSpPr>
          <p:spPr>
            <a:xfrm>
              <a:off x="433011"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4" name="Google Shape;25874;p46"/>
            <p:cNvSpPr/>
            <p:nvPr/>
          </p:nvSpPr>
          <p:spPr>
            <a:xfrm>
              <a:off x="552519"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5" name="Google Shape;25875;p46"/>
            <p:cNvSpPr/>
            <p:nvPr/>
          </p:nvSpPr>
          <p:spPr>
            <a:xfrm>
              <a:off x="672027"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6" name="Google Shape;25876;p46"/>
            <p:cNvSpPr/>
            <p:nvPr/>
          </p:nvSpPr>
          <p:spPr>
            <a:xfrm>
              <a:off x="791536"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7" name="Google Shape;25877;p46"/>
            <p:cNvSpPr/>
            <p:nvPr/>
          </p:nvSpPr>
          <p:spPr>
            <a:xfrm>
              <a:off x="911044"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8" name="Google Shape;25878;p46"/>
            <p:cNvSpPr/>
            <p:nvPr/>
          </p:nvSpPr>
          <p:spPr>
            <a:xfrm>
              <a:off x="1030552"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9" name="Google Shape;25879;p46"/>
            <p:cNvSpPr/>
            <p:nvPr/>
          </p:nvSpPr>
          <p:spPr>
            <a:xfrm>
              <a:off x="1150060"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0" name="Google Shape;25880;p46"/>
            <p:cNvSpPr/>
            <p:nvPr/>
          </p:nvSpPr>
          <p:spPr>
            <a:xfrm>
              <a:off x="1269568"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1" name="Google Shape;25881;p46"/>
            <p:cNvSpPr/>
            <p:nvPr/>
          </p:nvSpPr>
          <p:spPr>
            <a:xfrm>
              <a:off x="1389077"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2" name="Google Shape;25882;p46"/>
            <p:cNvSpPr/>
            <p:nvPr/>
          </p:nvSpPr>
          <p:spPr>
            <a:xfrm>
              <a:off x="1508585"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3" name="Google Shape;25883;p46"/>
            <p:cNvSpPr/>
            <p:nvPr/>
          </p:nvSpPr>
          <p:spPr>
            <a:xfrm>
              <a:off x="1628093"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4" name="Google Shape;25884;p46"/>
            <p:cNvSpPr/>
            <p:nvPr/>
          </p:nvSpPr>
          <p:spPr>
            <a:xfrm>
              <a:off x="1747601"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5" name="Google Shape;25885;p46"/>
            <p:cNvSpPr/>
            <p:nvPr/>
          </p:nvSpPr>
          <p:spPr>
            <a:xfrm>
              <a:off x="1867110"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6" name="Google Shape;25886;p46"/>
            <p:cNvSpPr/>
            <p:nvPr/>
          </p:nvSpPr>
          <p:spPr>
            <a:xfrm>
              <a:off x="1986618"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7" name="Google Shape;25887;p46"/>
            <p:cNvSpPr/>
            <p:nvPr/>
          </p:nvSpPr>
          <p:spPr>
            <a:xfrm>
              <a:off x="2106126"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8" name="Google Shape;25888;p46"/>
            <p:cNvSpPr/>
            <p:nvPr/>
          </p:nvSpPr>
          <p:spPr>
            <a:xfrm>
              <a:off x="2225634"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9" name="Google Shape;25889;p46"/>
            <p:cNvSpPr/>
            <p:nvPr/>
          </p:nvSpPr>
          <p:spPr>
            <a:xfrm>
              <a:off x="2345143"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0" name="Google Shape;25890;p46"/>
            <p:cNvSpPr/>
            <p:nvPr/>
          </p:nvSpPr>
          <p:spPr>
            <a:xfrm>
              <a:off x="2464651"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1" name="Google Shape;25891;p46"/>
            <p:cNvSpPr/>
            <p:nvPr/>
          </p:nvSpPr>
          <p:spPr>
            <a:xfrm>
              <a:off x="2584159"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2" name="Google Shape;25892;p46"/>
            <p:cNvSpPr/>
            <p:nvPr/>
          </p:nvSpPr>
          <p:spPr>
            <a:xfrm>
              <a:off x="2703667"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3" name="Google Shape;25893;p46"/>
            <p:cNvSpPr/>
            <p:nvPr/>
          </p:nvSpPr>
          <p:spPr>
            <a:xfrm>
              <a:off x="2823176"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4" name="Google Shape;25894;p46"/>
            <p:cNvSpPr/>
            <p:nvPr/>
          </p:nvSpPr>
          <p:spPr>
            <a:xfrm>
              <a:off x="2942684"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5" name="Google Shape;25895;p46"/>
            <p:cNvSpPr/>
            <p:nvPr/>
          </p:nvSpPr>
          <p:spPr>
            <a:xfrm>
              <a:off x="3062192"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6" name="Google Shape;25896;p46"/>
            <p:cNvSpPr/>
            <p:nvPr/>
          </p:nvSpPr>
          <p:spPr>
            <a:xfrm>
              <a:off x="3181700"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7" name="Google Shape;25897;p46"/>
            <p:cNvSpPr/>
            <p:nvPr/>
          </p:nvSpPr>
          <p:spPr>
            <a:xfrm>
              <a:off x="3301209"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8" name="Google Shape;25898;p46"/>
            <p:cNvSpPr/>
            <p:nvPr/>
          </p:nvSpPr>
          <p:spPr>
            <a:xfrm>
              <a:off x="3420717" y="244992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9" name="Google Shape;25899;p46"/>
            <p:cNvSpPr/>
            <p:nvPr/>
          </p:nvSpPr>
          <p:spPr>
            <a:xfrm>
              <a:off x="313503"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0" name="Google Shape;25900;p46"/>
            <p:cNvSpPr/>
            <p:nvPr/>
          </p:nvSpPr>
          <p:spPr>
            <a:xfrm>
              <a:off x="433011"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1" name="Google Shape;25901;p46"/>
            <p:cNvSpPr/>
            <p:nvPr/>
          </p:nvSpPr>
          <p:spPr>
            <a:xfrm>
              <a:off x="552519"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2" name="Google Shape;25902;p46"/>
            <p:cNvSpPr/>
            <p:nvPr/>
          </p:nvSpPr>
          <p:spPr>
            <a:xfrm>
              <a:off x="672027"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3" name="Google Shape;25903;p46"/>
            <p:cNvSpPr/>
            <p:nvPr/>
          </p:nvSpPr>
          <p:spPr>
            <a:xfrm>
              <a:off x="791536"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4" name="Google Shape;25904;p46"/>
            <p:cNvSpPr/>
            <p:nvPr/>
          </p:nvSpPr>
          <p:spPr>
            <a:xfrm>
              <a:off x="911044"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5" name="Google Shape;25905;p46"/>
            <p:cNvSpPr/>
            <p:nvPr/>
          </p:nvSpPr>
          <p:spPr>
            <a:xfrm>
              <a:off x="1030552"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6" name="Google Shape;25906;p46"/>
            <p:cNvSpPr/>
            <p:nvPr/>
          </p:nvSpPr>
          <p:spPr>
            <a:xfrm>
              <a:off x="1150060"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7" name="Google Shape;25907;p46"/>
            <p:cNvSpPr/>
            <p:nvPr/>
          </p:nvSpPr>
          <p:spPr>
            <a:xfrm>
              <a:off x="1269568"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8" name="Google Shape;25908;p46"/>
            <p:cNvSpPr/>
            <p:nvPr/>
          </p:nvSpPr>
          <p:spPr>
            <a:xfrm>
              <a:off x="1389077"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9" name="Google Shape;25909;p46"/>
            <p:cNvSpPr/>
            <p:nvPr/>
          </p:nvSpPr>
          <p:spPr>
            <a:xfrm>
              <a:off x="1508585"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0" name="Google Shape;25910;p46"/>
            <p:cNvSpPr/>
            <p:nvPr/>
          </p:nvSpPr>
          <p:spPr>
            <a:xfrm>
              <a:off x="1628093"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1" name="Google Shape;25911;p46"/>
            <p:cNvSpPr/>
            <p:nvPr/>
          </p:nvSpPr>
          <p:spPr>
            <a:xfrm>
              <a:off x="1747601"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2" name="Google Shape;25912;p46"/>
            <p:cNvSpPr/>
            <p:nvPr/>
          </p:nvSpPr>
          <p:spPr>
            <a:xfrm>
              <a:off x="1867110"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3" name="Google Shape;25913;p46"/>
            <p:cNvSpPr/>
            <p:nvPr/>
          </p:nvSpPr>
          <p:spPr>
            <a:xfrm>
              <a:off x="1986618"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4" name="Google Shape;25914;p46"/>
            <p:cNvSpPr/>
            <p:nvPr/>
          </p:nvSpPr>
          <p:spPr>
            <a:xfrm>
              <a:off x="2106126"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5" name="Google Shape;25915;p46"/>
            <p:cNvSpPr/>
            <p:nvPr/>
          </p:nvSpPr>
          <p:spPr>
            <a:xfrm>
              <a:off x="2225634"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6" name="Google Shape;25916;p46"/>
            <p:cNvSpPr/>
            <p:nvPr/>
          </p:nvSpPr>
          <p:spPr>
            <a:xfrm>
              <a:off x="2345143"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7" name="Google Shape;25917;p46"/>
            <p:cNvSpPr/>
            <p:nvPr/>
          </p:nvSpPr>
          <p:spPr>
            <a:xfrm>
              <a:off x="2464651"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8" name="Google Shape;25918;p46"/>
            <p:cNvSpPr/>
            <p:nvPr/>
          </p:nvSpPr>
          <p:spPr>
            <a:xfrm>
              <a:off x="2584159"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9" name="Google Shape;25919;p46"/>
            <p:cNvSpPr/>
            <p:nvPr/>
          </p:nvSpPr>
          <p:spPr>
            <a:xfrm>
              <a:off x="2703667"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0" name="Google Shape;25920;p46"/>
            <p:cNvSpPr/>
            <p:nvPr/>
          </p:nvSpPr>
          <p:spPr>
            <a:xfrm>
              <a:off x="2823176"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1" name="Google Shape;25921;p46"/>
            <p:cNvSpPr/>
            <p:nvPr/>
          </p:nvSpPr>
          <p:spPr>
            <a:xfrm>
              <a:off x="2942684"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2" name="Google Shape;25922;p46"/>
            <p:cNvSpPr/>
            <p:nvPr/>
          </p:nvSpPr>
          <p:spPr>
            <a:xfrm>
              <a:off x="3062192"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3" name="Google Shape;25923;p46"/>
            <p:cNvSpPr/>
            <p:nvPr/>
          </p:nvSpPr>
          <p:spPr>
            <a:xfrm>
              <a:off x="3181700"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4" name="Google Shape;25924;p46"/>
            <p:cNvSpPr/>
            <p:nvPr/>
          </p:nvSpPr>
          <p:spPr>
            <a:xfrm>
              <a:off x="3301209"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5" name="Google Shape;25925;p46"/>
            <p:cNvSpPr/>
            <p:nvPr/>
          </p:nvSpPr>
          <p:spPr>
            <a:xfrm>
              <a:off x="3420717" y="255603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6" name="Google Shape;25926;p46"/>
            <p:cNvSpPr/>
            <p:nvPr/>
          </p:nvSpPr>
          <p:spPr>
            <a:xfrm>
              <a:off x="313503"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7" name="Google Shape;25927;p46"/>
            <p:cNvSpPr/>
            <p:nvPr/>
          </p:nvSpPr>
          <p:spPr>
            <a:xfrm>
              <a:off x="433011"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8" name="Google Shape;25928;p46"/>
            <p:cNvSpPr/>
            <p:nvPr/>
          </p:nvSpPr>
          <p:spPr>
            <a:xfrm>
              <a:off x="552519"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9" name="Google Shape;25929;p46"/>
            <p:cNvSpPr/>
            <p:nvPr/>
          </p:nvSpPr>
          <p:spPr>
            <a:xfrm>
              <a:off x="672027"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0" name="Google Shape;25930;p46"/>
            <p:cNvSpPr/>
            <p:nvPr/>
          </p:nvSpPr>
          <p:spPr>
            <a:xfrm>
              <a:off x="791536"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1" name="Google Shape;25931;p46"/>
            <p:cNvSpPr/>
            <p:nvPr/>
          </p:nvSpPr>
          <p:spPr>
            <a:xfrm>
              <a:off x="911044"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2" name="Google Shape;25932;p46"/>
            <p:cNvSpPr/>
            <p:nvPr/>
          </p:nvSpPr>
          <p:spPr>
            <a:xfrm>
              <a:off x="1030552"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3" name="Google Shape;25933;p46"/>
            <p:cNvSpPr/>
            <p:nvPr/>
          </p:nvSpPr>
          <p:spPr>
            <a:xfrm>
              <a:off x="1150060"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4" name="Google Shape;25934;p46"/>
            <p:cNvSpPr/>
            <p:nvPr/>
          </p:nvSpPr>
          <p:spPr>
            <a:xfrm>
              <a:off x="1269568"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5" name="Google Shape;25935;p46"/>
            <p:cNvSpPr/>
            <p:nvPr/>
          </p:nvSpPr>
          <p:spPr>
            <a:xfrm>
              <a:off x="1389077"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6" name="Google Shape;25936;p46"/>
            <p:cNvSpPr/>
            <p:nvPr/>
          </p:nvSpPr>
          <p:spPr>
            <a:xfrm>
              <a:off x="1508585"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7" name="Google Shape;25937;p46"/>
            <p:cNvSpPr/>
            <p:nvPr/>
          </p:nvSpPr>
          <p:spPr>
            <a:xfrm>
              <a:off x="1628093"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8" name="Google Shape;25938;p46"/>
            <p:cNvSpPr/>
            <p:nvPr/>
          </p:nvSpPr>
          <p:spPr>
            <a:xfrm>
              <a:off x="1747601"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9" name="Google Shape;25939;p46"/>
            <p:cNvSpPr/>
            <p:nvPr/>
          </p:nvSpPr>
          <p:spPr>
            <a:xfrm>
              <a:off x="1867110"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0" name="Google Shape;25940;p46"/>
            <p:cNvSpPr/>
            <p:nvPr/>
          </p:nvSpPr>
          <p:spPr>
            <a:xfrm>
              <a:off x="1986618"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1" name="Google Shape;25941;p46"/>
            <p:cNvSpPr/>
            <p:nvPr/>
          </p:nvSpPr>
          <p:spPr>
            <a:xfrm>
              <a:off x="2106126"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2" name="Google Shape;25942;p46"/>
            <p:cNvSpPr/>
            <p:nvPr/>
          </p:nvSpPr>
          <p:spPr>
            <a:xfrm>
              <a:off x="2225634"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3" name="Google Shape;25943;p46"/>
            <p:cNvSpPr/>
            <p:nvPr/>
          </p:nvSpPr>
          <p:spPr>
            <a:xfrm>
              <a:off x="2345143"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4" name="Google Shape;25944;p46"/>
            <p:cNvSpPr/>
            <p:nvPr/>
          </p:nvSpPr>
          <p:spPr>
            <a:xfrm>
              <a:off x="2464651"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5" name="Google Shape;25945;p46"/>
            <p:cNvSpPr/>
            <p:nvPr/>
          </p:nvSpPr>
          <p:spPr>
            <a:xfrm>
              <a:off x="2584159"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6" name="Google Shape;25946;p46"/>
            <p:cNvSpPr/>
            <p:nvPr/>
          </p:nvSpPr>
          <p:spPr>
            <a:xfrm>
              <a:off x="2703667"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7" name="Google Shape;25947;p46"/>
            <p:cNvSpPr/>
            <p:nvPr/>
          </p:nvSpPr>
          <p:spPr>
            <a:xfrm>
              <a:off x="2823176"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8" name="Google Shape;25948;p46"/>
            <p:cNvSpPr/>
            <p:nvPr/>
          </p:nvSpPr>
          <p:spPr>
            <a:xfrm>
              <a:off x="2942684"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9" name="Google Shape;25949;p46"/>
            <p:cNvSpPr/>
            <p:nvPr/>
          </p:nvSpPr>
          <p:spPr>
            <a:xfrm>
              <a:off x="3062192"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0" name="Google Shape;25950;p46"/>
            <p:cNvSpPr/>
            <p:nvPr/>
          </p:nvSpPr>
          <p:spPr>
            <a:xfrm>
              <a:off x="3181700"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1" name="Google Shape;25951;p46"/>
            <p:cNvSpPr/>
            <p:nvPr/>
          </p:nvSpPr>
          <p:spPr>
            <a:xfrm>
              <a:off x="3301209"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2" name="Google Shape;25952;p46"/>
            <p:cNvSpPr/>
            <p:nvPr/>
          </p:nvSpPr>
          <p:spPr>
            <a:xfrm>
              <a:off x="3420717" y="266214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3" name="Google Shape;25953;p46"/>
            <p:cNvSpPr/>
            <p:nvPr/>
          </p:nvSpPr>
          <p:spPr>
            <a:xfrm>
              <a:off x="313503"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4" name="Google Shape;25954;p46"/>
            <p:cNvSpPr/>
            <p:nvPr/>
          </p:nvSpPr>
          <p:spPr>
            <a:xfrm>
              <a:off x="433011"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5" name="Google Shape;25955;p46"/>
            <p:cNvSpPr/>
            <p:nvPr/>
          </p:nvSpPr>
          <p:spPr>
            <a:xfrm>
              <a:off x="552519"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6" name="Google Shape;25956;p46"/>
            <p:cNvSpPr/>
            <p:nvPr/>
          </p:nvSpPr>
          <p:spPr>
            <a:xfrm>
              <a:off x="672027"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7" name="Google Shape;25957;p46"/>
            <p:cNvSpPr/>
            <p:nvPr/>
          </p:nvSpPr>
          <p:spPr>
            <a:xfrm>
              <a:off x="791536"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8" name="Google Shape;25958;p46"/>
            <p:cNvSpPr/>
            <p:nvPr/>
          </p:nvSpPr>
          <p:spPr>
            <a:xfrm>
              <a:off x="911044"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9" name="Google Shape;25959;p46"/>
            <p:cNvSpPr/>
            <p:nvPr/>
          </p:nvSpPr>
          <p:spPr>
            <a:xfrm>
              <a:off x="1030552"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0" name="Google Shape;25960;p46"/>
            <p:cNvSpPr/>
            <p:nvPr/>
          </p:nvSpPr>
          <p:spPr>
            <a:xfrm>
              <a:off x="1150060"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1" name="Google Shape;25961;p46"/>
            <p:cNvSpPr/>
            <p:nvPr/>
          </p:nvSpPr>
          <p:spPr>
            <a:xfrm>
              <a:off x="1269568"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2" name="Google Shape;25962;p46"/>
            <p:cNvSpPr/>
            <p:nvPr/>
          </p:nvSpPr>
          <p:spPr>
            <a:xfrm>
              <a:off x="1389077"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3" name="Google Shape;25963;p46"/>
            <p:cNvSpPr/>
            <p:nvPr/>
          </p:nvSpPr>
          <p:spPr>
            <a:xfrm>
              <a:off x="1508585"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4" name="Google Shape;25964;p46"/>
            <p:cNvSpPr/>
            <p:nvPr/>
          </p:nvSpPr>
          <p:spPr>
            <a:xfrm>
              <a:off x="1628093"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5" name="Google Shape;25965;p46"/>
            <p:cNvSpPr/>
            <p:nvPr/>
          </p:nvSpPr>
          <p:spPr>
            <a:xfrm>
              <a:off x="1747601"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6" name="Google Shape;25966;p46"/>
            <p:cNvSpPr/>
            <p:nvPr/>
          </p:nvSpPr>
          <p:spPr>
            <a:xfrm>
              <a:off x="1867110"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7" name="Google Shape;25967;p46"/>
            <p:cNvSpPr/>
            <p:nvPr/>
          </p:nvSpPr>
          <p:spPr>
            <a:xfrm>
              <a:off x="1986618"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8" name="Google Shape;25968;p46"/>
            <p:cNvSpPr/>
            <p:nvPr/>
          </p:nvSpPr>
          <p:spPr>
            <a:xfrm>
              <a:off x="2106126"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9" name="Google Shape;25969;p46"/>
            <p:cNvSpPr/>
            <p:nvPr/>
          </p:nvSpPr>
          <p:spPr>
            <a:xfrm>
              <a:off x="2225634"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0" name="Google Shape;25970;p46"/>
            <p:cNvSpPr/>
            <p:nvPr/>
          </p:nvSpPr>
          <p:spPr>
            <a:xfrm>
              <a:off x="2345143"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1" name="Google Shape;25971;p46"/>
            <p:cNvSpPr/>
            <p:nvPr/>
          </p:nvSpPr>
          <p:spPr>
            <a:xfrm>
              <a:off x="2464651"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2" name="Google Shape;25972;p46"/>
            <p:cNvSpPr/>
            <p:nvPr/>
          </p:nvSpPr>
          <p:spPr>
            <a:xfrm>
              <a:off x="2584159"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3" name="Google Shape;25973;p46"/>
            <p:cNvSpPr/>
            <p:nvPr/>
          </p:nvSpPr>
          <p:spPr>
            <a:xfrm>
              <a:off x="2703667"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4" name="Google Shape;25974;p46"/>
            <p:cNvSpPr/>
            <p:nvPr/>
          </p:nvSpPr>
          <p:spPr>
            <a:xfrm>
              <a:off x="2823176"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5" name="Google Shape;25975;p46"/>
            <p:cNvSpPr/>
            <p:nvPr/>
          </p:nvSpPr>
          <p:spPr>
            <a:xfrm>
              <a:off x="2942684"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6" name="Google Shape;25976;p46"/>
            <p:cNvSpPr/>
            <p:nvPr/>
          </p:nvSpPr>
          <p:spPr>
            <a:xfrm>
              <a:off x="3062192"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7" name="Google Shape;25977;p46"/>
            <p:cNvSpPr/>
            <p:nvPr/>
          </p:nvSpPr>
          <p:spPr>
            <a:xfrm>
              <a:off x="3181700"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8" name="Google Shape;25978;p46"/>
            <p:cNvSpPr/>
            <p:nvPr/>
          </p:nvSpPr>
          <p:spPr>
            <a:xfrm>
              <a:off x="3301209"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9" name="Google Shape;25979;p46"/>
            <p:cNvSpPr/>
            <p:nvPr/>
          </p:nvSpPr>
          <p:spPr>
            <a:xfrm>
              <a:off x="3420717" y="276824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0" name="Google Shape;25980;p46"/>
            <p:cNvSpPr/>
            <p:nvPr/>
          </p:nvSpPr>
          <p:spPr>
            <a:xfrm>
              <a:off x="313503"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1" name="Google Shape;25981;p46"/>
            <p:cNvSpPr/>
            <p:nvPr/>
          </p:nvSpPr>
          <p:spPr>
            <a:xfrm>
              <a:off x="433011"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2" name="Google Shape;25982;p46"/>
            <p:cNvSpPr/>
            <p:nvPr/>
          </p:nvSpPr>
          <p:spPr>
            <a:xfrm>
              <a:off x="552519"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3" name="Google Shape;25983;p46"/>
            <p:cNvSpPr/>
            <p:nvPr/>
          </p:nvSpPr>
          <p:spPr>
            <a:xfrm>
              <a:off x="672027"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4" name="Google Shape;25984;p46"/>
            <p:cNvSpPr/>
            <p:nvPr/>
          </p:nvSpPr>
          <p:spPr>
            <a:xfrm>
              <a:off x="791536"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5" name="Google Shape;25985;p46"/>
            <p:cNvSpPr/>
            <p:nvPr/>
          </p:nvSpPr>
          <p:spPr>
            <a:xfrm>
              <a:off x="911044"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6" name="Google Shape;25986;p46"/>
            <p:cNvSpPr/>
            <p:nvPr/>
          </p:nvSpPr>
          <p:spPr>
            <a:xfrm>
              <a:off x="1030552"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7" name="Google Shape;25987;p46"/>
            <p:cNvSpPr/>
            <p:nvPr/>
          </p:nvSpPr>
          <p:spPr>
            <a:xfrm>
              <a:off x="1150060"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8" name="Google Shape;25988;p46"/>
            <p:cNvSpPr/>
            <p:nvPr/>
          </p:nvSpPr>
          <p:spPr>
            <a:xfrm>
              <a:off x="1269568"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9" name="Google Shape;25989;p46"/>
            <p:cNvSpPr/>
            <p:nvPr/>
          </p:nvSpPr>
          <p:spPr>
            <a:xfrm>
              <a:off x="1389077"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0" name="Google Shape;25990;p46"/>
            <p:cNvSpPr/>
            <p:nvPr/>
          </p:nvSpPr>
          <p:spPr>
            <a:xfrm>
              <a:off x="1508585"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1" name="Google Shape;25991;p46"/>
            <p:cNvSpPr/>
            <p:nvPr/>
          </p:nvSpPr>
          <p:spPr>
            <a:xfrm>
              <a:off x="1628093"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2" name="Google Shape;25992;p46"/>
            <p:cNvSpPr/>
            <p:nvPr/>
          </p:nvSpPr>
          <p:spPr>
            <a:xfrm>
              <a:off x="1747601"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3" name="Google Shape;25993;p46"/>
            <p:cNvSpPr/>
            <p:nvPr/>
          </p:nvSpPr>
          <p:spPr>
            <a:xfrm>
              <a:off x="1867110"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4" name="Google Shape;25994;p46"/>
            <p:cNvSpPr/>
            <p:nvPr/>
          </p:nvSpPr>
          <p:spPr>
            <a:xfrm>
              <a:off x="1986618"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5" name="Google Shape;25995;p46"/>
            <p:cNvSpPr/>
            <p:nvPr/>
          </p:nvSpPr>
          <p:spPr>
            <a:xfrm>
              <a:off x="2106126"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6" name="Google Shape;25996;p46"/>
            <p:cNvSpPr/>
            <p:nvPr/>
          </p:nvSpPr>
          <p:spPr>
            <a:xfrm>
              <a:off x="2225634"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7" name="Google Shape;25997;p46"/>
            <p:cNvSpPr/>
            <p:nvPr/>
          </p:nvSpPr>
          <p:spPr>
            <a:xfrm>
              <a:off x="2345143"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8" name="Google Shape;25998;p46"/>
            <p:cNvSpPr/>
            <p:nvPr/>
          </p:nvSpPr>
          <p:spPr>
            <a:xfrm>
              <a:off x="2464651"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9" name="Google Shape;25999;p46"/>
            <p:cNvSpPr/>
            <p:nvPr/>
          </p:nvSpPr>
          <p:spPr>
            <a:xfrm>
              <a:off x="2584159"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0" name="Google Shape;26000;p46"/>
            <p:cNvSpPr/>
            <p:nvPr/>
          </p:nvSpPr>
          <p:spPr>
            <a:xfrm>
              <a:off x="2703667"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1" name="Google Shape;26001;p46"/>
            <p:cNvSpPr/>
            <p:nvPr/>
          </p:nvSpPr>
          <p:spPr>
            <a:xfrm>
              <a:off x="2823176"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2" name="Google Shape;26002;p46"/>
            <p:cNvSpPr/>
            <p:nvPr/>
          </p:nvSpPr>
          <p:spPr>
            <a:xfrm>
              <a:off x="2942684"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3" name="Google Shape;26003;p46"/>
            <p:cNvSpPr/>
            <p:nvPr/>
          </p:nvSpPr>
          <p:spPr>
            <a:xfrm>
              <a:off x="3062192"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4" name="Google Shape;26004;p46"/>
            <p:cNvSpPr/>
            <p:nvPr/>
          </p:nvSpPr>
          <p:spPr>
            <a:xfrm>
              <a:off x="3181700"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5" name="Google Shape;26005;p46"/>
            <p:cNvSpPr/>
            <p:nvPr/>
          </p:nvSpPr>
          <p:spPr>
            <a:xfrm>
              <a:off x="3301209"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6" name="Google Shape;26006;p46"/>
            <p:cNvSpPr/>
            <p:nvPr/>
          </p:nvSpPr>
          <p:spPr>
            <a:xfrm>
              <a:off x="3420717" y="287435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7" name="Google Shape;26007;p46"/>
            <p:cNvSpPr/>
            <p:nvPr/>
          </p:nvSpPr>
          <p:spPr>
            <a:xfrm>
              <a:off x="313503"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8" name="Google Shape;26008;p46"/>
            <p:cNvSpPr/>
            <p:nvPr/>
          </p:nvSpPr>
          <p:spPr>
            <a:xfrm>
              <a:off x="433011"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9" name="Google Shape;26009;p46"/>
            <p:cNvSpPr/>
            <p:nvPr/>
          </p:nvSpPr>
          <p:spPr>
            <a:xfrm>
              <a:off x="552519"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0" name="Google Shape;26010;p46"/>
            <p:cNvSpPr/>
            <p:nvPr/>
          </p:nvSpPr>
          <p:spPr>
            <a:xfrm>
              <a:off x="672027"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1" name="Google Shape;26011;p46"/>
            <p:cNvSpPr/>
            <p:nvPr/>
          </p:nvSpPr>
          <p:spPr>
            <a:xfrm>
              <a:off x="791536"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2" name="Google Shape;26012;p46"/>
            <p:cNvSpPr/>
            <p:nvPr/>
          </p:nvSpPr>
          <p:spPr>
            <a:xfrm>
              <a:off x="911044"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3" name="Google Shape;26013;p46"/>
            <p:cNvSpPr/>
            <p:nvPr/>
          </p:nvSpPr>
          <p:spPr>
            <a:xfrm>
              <a:off x="1030552"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4" name="Google Shape;26014;p46"/>
            <p:cNvSpPr/>
            <p:nvPr/>
          </p:nvSpPr>
          <p:spPr>
            <a:xfrm>
              <a:off x="1150060"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5" name="Google Shape;26015;p46"/>
            <p:cNvSpPr/>
            <p:nvPr/>
          </p:nvSpPr>
          <p:spPr>
            <a:xfrm>
              <a:off x="1269568"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6" name="Google Shape;26016;p46"/>
            <p:cNvSpPr/>
            <p:nvPr/>
          </p:nvSpPr>
          <p:spPr>
            <a:xfrm>
              <a:off x="1389077"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7" name="Google Shape;26017;p46"/>
            <p:cNvSpPr/>
            <p:nvPr/>
          </p:nvSpPr>
          <p:spPr>
            <a:xfrm>
              <a:off x="1508585"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8" name="Google Shape;26018;p46"/>
            <p:cNvSpPr/>
            <p:nvPr/>
          </p:nvSpPr>
          <p:spPr>
            <a:xfrm>
              <a:off x="1628093"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9" name="Google Shape;26019;p46"/>
            <p:cNvSpPr/>
            <p:nvPr/>
          </p:nvSpPr>
          <p:spPr>
            <a:xfrm>
              <a:off x="1747601"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0" name="Google Shape;26020;p46"/>
            <p:cNvSpPr/>
            <p:nvPr/>
          </p:nvSpPr>
          <p:spPr>
            <a:xfrm>
              <a:off x="1867110"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1" name="Google Shape;26021;p46"/>
            <p:cNvSpPr/>
            <p:nvPr/>
          </p:nvSpPr>
          <p:spPr>
            <a:xfrm>
              <a:off x="1986618"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2" name="Google Shape;26022;p46"/>
            <p:cNvSpPr/>
            <p:nvPr/>
          </p:nvSpPr>
          <p:spPr>
            <a:xfrm>
              <a:off x="2106126"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3" name="Google Shape;26023;p46"/>
            <p:cNvSpPr/>
            <p:nvPr/>
          </p:nvSpPr>
          <p:spPr>
            <a:xfrm>
              <a:off x="2225634"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4" name="Google Shape;26024;p46"/>
            <p:cNvSpPr/>
            <p:nvPr/>
          </p:nvSpPr>
          <p:spPr>
            <a:xfrm>
              <a:off x="2345143"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5" name="Google Shape;26025;p46"/>
            <p:cNvSpPr/>
            <p:nvPr/>
          </p:nvSpPr>
          <p:spPr>
            <a:xfrm>
              <a:off x="2464651"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6" name="Google Shape;26026;p46"/>
            <p:cNvSpPr/>
            <p:nvPr/>
          </p:nvSpPr>
          <p:spPr>
            <a:xfrm>
              <a:off x="2584159"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7" name="Google Shape;26027;p46"/>
            <p:cNvSpPr/>
            <p:nvPr/>
          </p:nvSpPr>
          <p:spPr>
            <a:xfrm>
              <a:off x="2703667"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8" name="Google Shape;26028;p46"/>
            <p:cNvSpPr/>
            <p:nvPr/>
          </p:nvSpPr>
          <p:spPr>
            <a:xfrm>
              <a:off x="2823176"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9" name="Google Shape;26029;p46"/>
            <p:cNvSpPr/>
            <p:nvPr/>
          </p:nvSpPr>
          <p:spPr>
            <a:xfrm>
              <a:off x="2942684"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0" name="Google Shape;26030;p46"/>
            <p:cNvSpPr/>
            <p:nvPr/>
          </p:nvSpPr>
          <p:spPr>
            <a:xfrm>
              <a:off x="3062192"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1" name="Google Shape;26031;p46"/>
            <p:cNvSpPr/>
            <p:nvPr/>
          </p:nvSpPr>
          <p:spPr>
            <a:xfrm>
              <a:off x="3181700"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2" name="Google Shape;26032;p46"/>
            <p:cNvSpPr/>
            <p:nvPr/>
          </p:nvSpPr>
          <p:spPr>
            <a:xfrm>
              <a:off x="3301209"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3" name="Google Shape;26033;p46"/>
            <p:cNvSpPr/>
            <p:nvPr/>
          </p:nvSpPr>
          <p:spPr>
            <a:xfrm>
              <a:off x="3420717" y="298046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4" name="Google Shape;26034;p46"/>
            <p:cNvSpPr/>
            <p:nvPr/>
          </p:nvSpPr>
          <p:spPr>
            <a:xfrm>
              <a:off x="313503"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5" name="Google Shape;26035;p46"/>
            <p:cNvSpPr/>
            <p:nvPr/>
          </p:nvSpPr>
          <p:spPr>
            <a:xfrm>
              <a:off x="433011"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6" name="Google Shape;26036;p46"/>
            <p:cNvSpPr/>
            <p:nvPr/>
          </p:nvSpPr>
          <p:spPr>
            <a:xfrm>
              <a:off x="552519"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7" name="Google Shape;26037;p46"/>
            <p:cNvSpPr/>
            <p:nvPr/>
          </p:nvSpPr>
          <p:spPr>
            <a:xfrm>
              <a:off x="672027"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8" name="Google Shape;26038;p46"/>
            <p:cNvSpPr/>
            <p:nvPr/>
          </p:nvSpPr>
          <p:spPr>
            <a:xfrm>
              <a:off x="791536"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9" name="Google Shape;26039;p46"/>
            <p:cNvSpPr/>
            <p:nvPr/>
          </p:nvSpPr>
          <p:spPr>
            <a:xfrm>
              <a:off x="911044"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0" name="Google Shape;26040;p46"/>
            <p:cNvSpPr/>
            <p:nvPr/>
          </p:nvSpPr>
          <p:spPr>
            <a:xfrm>
              <a:off x="1030552"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1" name="Google Shape;26041;p46"/>
            <p:cNvSpPr/>
            <p:nvPr/>
          </p:nvSpPr>
          <p:spPr>
            <a:xfrm>
              <a:off x="1150060"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2" name="Google Shape;26042;p46"/>
            <p:cNvSpPr/>
            <p:nvPr/>
          </p:nvSpPr>
          <p:spPr>
            <a:xfrm>
              <a:off x="1269568"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3" name="Google Shape;26043;p46"/>
            <p:cNvSpPr/>
            <p:nvPr/>
          </p:nvSpPr>
          <p:spPr>
            <a:xfrm>
              <a:off x="1389077"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4" name="Google Shape;26044;p46"/>
            <p:cNvSpPr/>
            <p:nvPr/>
          </p:nvSpPr>
          <p:spPr>
            <a:xfrm>
              <a:off x="1508585"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5" name="Google Shape;26045;p46"/>
            <p:cNvSpPr/>
            <p:nvPr/>
          </p:nvSpPr>
          <p:spPr>
            <a:xfrm>
              <a:off x="1628093"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6" name="Google Shape;26046;p46"/>
            <p:cNvSpPr/>
            <p:nvPr/>
          </p:nvSpPr>
          <p:spPr>
            <a:xfrm>
              <a:off x="1747601"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7" name="Google Shape;26047;p46"/>
            <p:cNvSpPr/>
            <p:nvPr/>
          </p:nvSpPr>
          <p:spPr>
            <a:xfrm>
              <a:off x="1867110"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8" name="Google Shape;26048;p46"/>
            <p:cNvSpPr/>
            <p:nvPr/>
          </p:nvSpPr>
          <p:spPr>
            <a:xfrm>
              <a:off x="1986618"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9" name="Google Shape;26049;p46"/>
            <p:cNvSpPr/>
            <p:nvPr/>
          </p:nvSpPr>
          <p:spPr>
            <a:xfrm>
              <a:off x="2106126"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0" name="Google Shape;26050;p46"/>
            <p:cNvSpPr/>
            <p:nvPr/>
          </p:nvSpPr>
          <p:spPr>
            <a:xfrm>
              <a:off x="2225634"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1" name="Google Shape;26051;p46"/>
            <p:cNvSpPr/>
            <p:nvPr/>
          </p:nvSpPr>
          <p:spPr>
            <a:xfrm>
              <a:off x="2345143"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2" name="Google Shape;26052;p46"/>
            <p:cNvSpPr/>
            <p:nvPr/>
          </p:nvSpPr>
          <p:spPr>
            <a:xfrm>
              <a:off x="2464651"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3" name="Google Shape;26053;p46"/>
            <p:cNvSpPr/>
            <p:nvPr/>
          </p:nvSpPr>
          <p:spPr>
            <a:xfrm>
              <a:off x="2584159"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4" name="Google Shape;26054;p46"/>
            <p:cNvSpPr/>
            <p:nvPr/>
          </p:nvSpPr>
          <p:spPr>
            <a:xfrm>
              <a:off x="2703667"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5" name="Google Shape;26055;p46"/>
            <p:cNvSpPr/>
            <p:nvPr/>
          </p:nvSpPr>
          <p:spPr>
            <a:xfrm>
              <a:off x="2823176"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6" name="Google Shape;26056;p46"/>
            <p:cNvSpPr/>
            <p:nvPr/>
          </p:nvSpPr>
          <p:spPr>
            <a:xfrm>
              <a:off x="2942684"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7" name="Google Shape;26057;p46"/>
            <p:cNvSpPr/>
            <p:nvPr/>
          </p:nvSpPr>
          <p:spPr>
            <a:xfrm>
              <a:off x="3062192"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8" name="Google Shape;26058;p46"/>
            <p:cNvSpPr/>
            <p:nvPr/>
          </p:nvSpPr>
          <p:spPr>
            <a:xfrm>
              <a:off x="3181700"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9" name="Google Shape;26059;p46"/>
            <p:cNvSpPr/>
            <p:nvPr/>
          </p:nvSpPr>
          <p:spPr>
            <a:xfrm>
              <a:off x="3301209"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0" name="Google Shape;26060;p46"/>
            <p:cNvSpPr/>
            <p:nvPr/>
          </p:nvSpPr>
          <p:spPr>
            <a:xfrm>
              <a:off x="3420717" y="308657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1" name="Google Shape;26061;p46"/>
            <p:cNvSpPr/>
            <p:nvPr/>
          </p:nvSpPr>
          <p:spPr>
            <a:xfrm>
              <a:off x="313503"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2" name="Google Shape;26062;p46"/>
            <p:cNvSpPr/>
            <p:nvPr/>
          </p:nvSpPr>
          <p:spPr>
            <a:xfrm>
              <a:off x="433011"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3" name="Google Shape;26063;p46"/>
            <p:cNvSpPr/>
            <p:nvPr/>
          </p:nvSpPr>
          <p:spPr>
            <a:xfrm>
              <a:off x="552519"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4" name="Google Shape;26064;p46"/>
            <p:cNvSpPr/>
            <p:nvPr/>
          </p:nvSpPr>
          <p:spPr>
            <a:xfrm>
              <a:off x="672027"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5" name="Google Shape;26065;p46"/>
            <p:cNvSpPr/>
            <p:nvPr/>
          </p:nvSpPr>
          <p:spPr>
            <a:xfrm>
              <a:off x="791536"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6" name="Google Shape;26066;p46"/>
            <p:cNvSpPr/>
            <p:nvPr/>
          </p:nvSpPr>
          <p:spPr>
            <a:xfrm>
              <a:off x="911044"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7" name="Google Shape;26067;p46"/>
            <p:cNvSpPr/>
            <p:nvPr/>
          </p:nvSpPr>
          <p:spPr>
            <a:xfrm>
              <a:off x="1030552"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8" name="Google Shape;26068;p46"/>
            <p:cNvSpPr/>
            <p:nvPr/>
          </p:nvSpPr>
          <p:spPr>
            <a:xfrm>
              <a:off x="1150060"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9" name="Google Shape;26069;p46"/>
            <p:cNvSpPr/>
            <p:nvPr/>
          </p:nvSpPr>
          <p:spPr>
            <a:xfrm>
              <a:off x="1269568"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0" name="Google Shape;26070;p46"/>
            <p:cNvSpPr/>
            <p:nvPr/>
          </p:nvSpPr>
          <p:spPr>
            <a:xfrm>
              <a:off x="1389077"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1" name="Google Shape;26071;p46"/>
            <p:cNvSpPr/>
            <p:nvPr/>
          </p:nvSpPr>
          <p:spPr>
            <a:xfrm>
              <a:off x="1508585"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2" name="Google Shape;26072;p46"/>
            <p:cNvSpPr/>
            <p:nvPr/>
          </p:nvSpPr>
          <p:spPr>
            <a:xfrm>
              <a:off x="1628093"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3" name="Google Shape;26073;p46"/>
            <p:cNvSpPr/>
            <p:nvPr/>
          </p:nvSpPr>
          <p:spPr>
            <a:xfrm>
              <a:off x="1747601"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4" name="Google Shape;26074;p46"/>
            <p:cNvSpPr/>
            <p:nvPr/>
          </p:nvSpPr>
          <p:spPr>
            <a:xfrm>
              <a:off x="1867110"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5" name="Google Shape;26075;p46"/>
            <p:cNvSpPr/>
            <p:nvPr/>
          </p:nvSpPr>
          <p:spPr>
            <a:xfrm>
              <a:off x="1986618"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6" name="Google Shape;26076;p46"/>
            <p:cNvSpPr/>
            <p:nvPr/>
          </p:nvSpPr>
          <p:spPr>
            <a:xfrm>
              <a:off x="2106126"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7" name="Google Shape;26077;p46"/>
            <p:cNvSpPr/>
            <p:nvPr/>
          </p:nvSpPr>
          <p:spPr>
            <a:xfrm>
              <a:off x="2225634"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8" name="Google Shape;26078;p46"/>
            <p:cNvSpPr/>
            <p:nvPr/>
          </p:nvSpPr>
          <p:spPr>
            <a:xfrm>
              <a:off x="2345143"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9" name="Google Shape;26079;p46"/>
            <p:cNvSpPr/>
            <p:nvPr/>
          </p:nvSpPr>
          <p:spPr>
            <a:xfrm>
              <a:off x="2464651"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0" name="Google Shape;26080;p46"/>
            <p:cNvSpPr/>
            <p:nvPr/>
          </p:nvSpPr>
          <p:spPr>
            <a:xfrm>
              <a:off x="2584159"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1" name="Google Shape;26081;p46"/>
            <p:cNvSpPr/>
            <p:nvPr/>
          </p:nvSpPr>
          <p:spPr>
            <a:xfrm>
              <a:off x="2703667"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2" name="Google Shape;26082;p46"/>
            <p:cNvSpPr/>
            <p:nvPr/>
          </p:nvSpPr>
          <p:spPr>
            <a:xfrm>
              <a:off x="2823176"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3" name="Google Shape;26083;p46"/>
            <p:cNvSpPr/>
            <p:nvPr/>
          </p:nvSpPr>
          <p:spPr>
            <a:xfrm>
              <a:off x="2942684"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4" name="Google Shape;26084;p46"/>
            <p:cNvSpPr/>
            <p:nvPr/>
          </p:nvSpPr>
          <p:spPr>
            <a:xfrm>
              <a:off x="3062192"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5" name="Google Shape;26085;p46"/>
            <p:cNvSpPr/>
            <p:nvPr/>
          </p:nvSpPr>
          <p:spPr>
            <a:xfrm>
              <a:off x="3181700"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6" name="Google Shape;26086;p46"/>
            <p:cNvSpPr/>
            <p:nvPr/>
          </p:nvSpPr>
          <p:spPr>
            <a:xfrm>
              <a:off x="3301209"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7" name="Google Shape;26087;p46"/>
            <p:cNvSpPr/>
            <p:nvPr/>
          </p:nvSpPr>
          <p:spPr>
            <a:xfrm>
              <a:off x="3420717" y="319267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8" name="Google Shape;26088;p46"/>
            <p:cNvSpPr/>
            <p:nvPr/>
          </p:nvSpPr>
          <p:spPr>
            <a:xfrm>
              <a:off x="313503"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9" name="Google Shape;26089;p46"/>
            <p:cNvSpPr/>
            <p:nvPr/>
          </p:nvSpPr>
          <p:spPr>
            <a:xfrm>
              <a:off x="433011"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0" name="Google Shape;26090;p46"/>
            <p:cNvSpPr/>
            <p:nvPr/>
          </p:nvSpPr>
          <p:spPr>
            <a:xfrm>
              <a:off x="552519"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1" name="Google Shape;26091;p46"/>
            <p:cNvSpPr/>
            <p:nvPr/>
          </p:nvSpPr>
          <p:spPr>
            <a:xfrm>
              <a:off x="672027"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2" name="Google Shape;26092;p46"/>
            <p:cNvSpPr/>
            <p:nvPr/>
          </p:nvSpPr>
          <p:spPr>
            <a:xfrm>
              <a:off x="791536"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3" name="Google Shape;26093;p46"/>
            <p:cNvSpPr/>
            <p:nvPr/>
          </p:nvSpPr>
          <p:spPr>
            <a:xfrm>
              <a:off x="911044"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4" name="Google Shape;26094;p46"/>
            <p:cNvSpPr/>
            <p:nvPr/>
          </p:nvSpPr>
          <p:spPr>
            <a:xfrm>
              <a:off x="1030552"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5" name="Google Shape;26095;p46"/>
            <p:cNvSpPr/>
            <p:nvPr/>
          </p:nvSpPr>
          <p:spPr>
            <a:xfrm>
              <a:off x="1150060"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6" name="Google Shape;26096;p46"/>
            <p:cNvSpPr/>
            <p:nvPr/>
          </p:nvSpPr>
          <p:spPr>
            <a:xfrm>
              <a:off x="1269568"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7" name="Google Shape;26097;p46"/>
            <p:cNvSpPr/>
            <p:nvPr/>
          </p:nvSpPr>
          <p:spPr>
            <a:xfrm>
              <a:off x="1389077"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8" name="Google Shape;26098;p46"/>
            <p:cNvSpPr/>
            <p:nvPr/>
          </p:nvSpPr>
          <p:spPr>
            <a:xfrm>
              <a:off x="1508585"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9" name="Google Shape;26099;p46"/>
            <p:cNvSpPr/>
            <p:nvPr/>
          </p:nvSpPr>
          <p:spPr>
            <a:xfrm>
              <a:off x="1628093"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0" name="Google Shape;26100;p46"/>
            <p:cNvSpPr/>
            <p:nvPr/>
          </p:nvSpPr>
          <p:spPr>
            <a:xfrm>
              <a:off x="1747601"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1" name="Google Shape;26101;p46"/>
            <p:cNvSpPr/>
            <p:nvPr/>
          </p:nvSpPr>
          <p:spPr>
            <a:xfrm>
              <a:off x="1867110"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2" name="Google Shape;26102;p46"/>
            <p:cNvSpPr/>
            <p:nvPr/>
          </p:nvSpPr>
          <p:spPr>
            <a:xfrm>
              <a:off x="1986618"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3" name="Google Shape;26103;p46"/>
            <p:cNvSpPr/>
            <p:nvPr/>
          </p:nvSpPr>
          <p:spPr>
            <a:xfrm>
              <a:off x="2106126"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4" name="Google Shape;26104;p46"/>
            <p:cNvSpPr/>
            <p:nvPr/>
          </p:nvSpPr>
          <p:spPr>
            <a:xfrm>
              <a:off x="2225634"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5" name="Google Shape;26105;p46"/>
            <p:cNvSpPr/>
            <p:nvPr/>
          </p:nvSpPr>
          <p:spPr>
            <a:xfrm>
              <a:off x="2345143"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6" name="Google Shape;26106;p46"/>
            <p:cNvSpPr/>
            <p:nvPr/>
          </p:nvSpPr>
          <p:spPr>
            <a:xfrm>
              <a:off x="2464651"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7" name="Google Shape;26107;p46"/>
            <p:cNvSpPr/>
            <p:nvPr/>
          </p:nvSpPr>
          <p:spPr>
            <a:xfrm>
              <a:off x="2584159"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8" name="Google Shape;26108;p46"/>
            <p:cNvSpPr/>
            <p:nvPr/>
          </p:nvSpPr>
          <p:spPr>
            <a:xfrm>
              <a:off x="2703667"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9" name="Google Shape;26109;p46"/>
            <p:cNvSpPr/>
            <p:nvPr/>
          </p:nvSpPr>
          <p:spPr>
            <a:xfrm>
              <a:off x="2823176"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0" name="Google Shape;26110;p46"/>
            <p:cNvSpPr/>
            <p:nvPr/>
          </p:nvSpPr>
          <p:spPr>
            <a:xfrm>
              <a:off x="2942684"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1" name="Google Shape;26111;p46"/>
            <p:cNvSpPr/>
            <p:nvPr/>
          </p:nvSpPr>
          <p:spPr>
            <a:xfrm>
              <a:off x="3062192"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2" name="Google Shape;26112;p46"/>
            <p:cNvSpPr/>
            <p:nvPr/>
          </p:nvSpPr>
          <p:spPr>
            <a:xfrm>
              <a:off x="3181700"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3" name="Google Shape;26113;p46"/>
            <p:cNvSpPr/>
            <p:nvPr/>
          </p:nvSpPr>
          <p:spPr>
            <a:xfrm>
              <a:off x="3301209"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4" name="Google Shape;26114;p46"/>
            <p:cNvSpPr/>
            <p:nvPr/>
          </p:nvSpPr>
          <p:spPr>
            <a:xfrm>
              <a:off x="3420717" y="329878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5" name="Google Shape;26115;p46"/>
            <p:cNvSpPr/>
            <p:nvPr/>
          </p:nvSpPr>
          <p:spPr>
            <a:xfrm>
              <a:off x="313503"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6" name="Google Shape;26116;p46"/>
            <p:cNvSpPr/>
            <p:nvPr/>
          </p:nvSpPr>
          <p:spPr>
            <a:xfrm>
              <a:off x="433011"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7" name="Google Shape;26117;p46"/>
            <p:cNvSpPr/>
            <p:nvPr/>
          </p:nvSpPr>
          <p:spPr>
            <a:xfrm>
              <a:off x="552519"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8" name="Google Shape;26118;p46"/>
            <p:cNvSpPr/>
            <p:nvPr/>
          </p:nvSpPr>
          <p:spPr>
            <a:xfrm>
              <a:off x="672027"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9" name="Google Shape;26119;p46"/>
            <p:cNvSpPr/>
            <p:nvPr/>
          </p:nvSpPr>
          <p:spPr>
            <a:xfrm>
              <a:off x="791536"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0" name="Google Shape;26120;p46"/>
            <p:cNvSpPr/>
            <p:nvPr/>
          </p:nvSpPr>
          <p:spPr>
            <a:xfrm>
              <a:off x="911044"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1" name="Google Shape;26121;p46"/>
            <p:cNvSpPr/>
            <p:nvPr/>
          </p:nvSpPr>
          <p:spPr>
            <a:xfrm>
              <a:off x="1030552"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2" name="Google Shape;26122;p46"/>
            <p:cNvSpPr/>
            <p:nvPr/>
          </p:nvSpPr>
          <p:spPr>
            <a:xfrm>
              <a:off x="1150060"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3" name="Google Shape;26123;p46"/>
            <p:cNvSpPr/>
            <p:nvPr/>
          </p:nvSpPr>
          <p:spPr>
            <a:xfrm>
              <a:off x="1269568"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4" name="Google Shape;26124;p46"/>
            <p:cNvSpPr/>
            <p:nvPr/>
          </p:nvSpPr>
          <p:spPr>
            <a:xfrm>
              <a:off x="1389077"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5" name="Google Shape;26125;p46"/>
            <p:cNvSpPr/>
            <p:nvPr/>
          </p:nvSpPr>
          <p:spPr>
            <a:xfrm>
              <a:off x="1508585"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6" name="Google Shape;26126;p46"/>
            <p:cNvSpPr/>
            <p:nvPr/>
          </p:nvSpPr>
          <p:spPr>
            <a:xfrm>
              <a:off x="1628093"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7" name="Google Shape;26127;p46"/>
            <p:cNvSpPr/>
            <p:nvPr/>
          </p:nvSpPr>
          <p:spPr>
            <a:xfrm>
              <a:off x="1747601"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8" name="Google Shape;26128;p46"/>
            <p:cNvSpPr/>
            <p:nvPr/>
          </p:nvSpPr>
          <p:spPr>
            <a:xfrm>
              <a:off x="1867110"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9" name="Google Shape;26129;p46"/>
            <p:cNvSpPr/>
            <p:nvPr/>
          </p:nvSpPr>
          <p:spPr>
            <a:xfrm>
              <a:off x="1986618"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0" name="Google Shape;26130;p46"/>
            <p:cNvSpPr/>
            <p:nvPr/>
          </p:nvSpPr>
          <p:spPr>
            <a:xfrm>
              <a:off x="2106126"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1" name="Google Shape;26131;p46"/>
            <p:cNvSpPr/>
            <p:nvPr/>
          </p:nvSpPr>
          <p:spPr>
            <a:xfrm>
              <a:off x="2225634"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2" name="Google Shape;26132;p46"/>
            <p:cNvSpPr/>
            <p:nvPr/>
          </p:nvSpPr>
          <p:spPr>
            <a:xfrm>
              <a:off x="2345143"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3" name="Google Shape;26133;p46"/>
            <p:cNvSpPr/>
            <p:nvPr/>
          </p:nvSpPr>
          <p:spPr>
            <a:xfrm>
              <a:off x="2464651"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4" name="Google Shape;26134;p46"/>
            <p:cNvSpPr/>
            <p:nvPr/>
          </p:nvSpPr>
          <p:spPr>
            <a:xfrm>
              <a:off x="2584159"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5" name="Google Shape;26135;p46"/>
            <p:cNvSpPr/>
            <p:nvPr/>
          </p:nvSpPr>
          <p:spPr>
            <a:xfrm>
              <a:off x="2703667"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6" name="Google Shape;26136;p46"/>
            <p:cNvSpPr/>
            <p:nvPr/>
          </p:nvSpPr>
          <p:spPr>
            <a:xfrm>
              <a:off x="2823176"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7" name="Google Shape;26137;p46"/>
            <p:cNvSpPr/>
            <p:nvPr/>
          </p:nvSpPr>
          <p:spPr>
            <a:xfrm>
              <a:off x="2942684"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8" name="Google Shape;26138;p46"/>
            <p:cNvSpPr/>
            <p:nvPr/>
          </p:nvSpPr>
          <p:spPr>
            <a:xfrm>
              <a:off x="3062192"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9" name="Google Shape;26139;p46"/>
            <p:cNvSpPr/>
            <p:nvPr/>
          </p:nvSpPr>
          <p:spPr>
            <a:xfrm>
              <a:off x="3181700"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0" name="Google Shape;26140;p46"/>
            <p:cNvSpPr/>
            <p:nvPr/>
          </p:nvSpPr>
          <p:spPr>
            <a:xfrm>
              <a:off x="3301209"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1" name="Google Shape;26141;p46"/>
            <p:cNvSpPr/>
            <p:nvPr/>
          </p:nvSpPr>
          <p:spPr>
            <a:xfrm>
              <a:off x="3420717" y="340489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2" name="Google Shape;26142;p46"/>
            <p:cNvSpPr/>
            <p:nvPr/>
          </p:nvSpPr>
          <p:spPr>
            <a:xfrm>
              <a:off x="313503"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3" name="Google Shape;26143;p46"/>
            <p:cNvSpPr/>
            <p:nvPr/>
          </p:nvSpPr>
          <p:spPr>
            <a:xfrm>
              <a:off x="433011"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4" name="Google Shape;26144;p46"/>
            <p:cNvSpPr/>
            <p:nvPr/>
          </p:nvSpPr>
          <p:spPr>
            <a:xfrm>
              <a:off x="552519"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5" name="Google Shape;26145;p46"/>
            <p:cNvSpPr/>
            <p:nvPr/>
          </p:nvSpPr>
          <p:spPr>
            <a:xfrm>
              <a:off x="672027"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6" name="Google Shape;26146;p46"/>
            <p:cNvSpPr/>
            <p:nvPr/>
          </p:nvSpPr>
          <p:spPr>
            <a:xfrm>
              <a:off x="791536"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7" name="Google Shape;26147;p46"/>
            <p:cNvSpPr/>
            <p:nvPr/>
          </p:nvSpPr>
          <p:spPr>
            <a:xfrm>
              <a:off x="911044"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8" name="Google Shape;26148;p46"/>
            <p:cNvSpPr/>
            <p:nvPr/>
          </p:nvSpPr>
          <p:spPr>
            <a:xfrm>
              <a:off x="1030552"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9" name="Google Shape;26149;p46"/>
            <p:cNvSpPr/>
            <p:nvPr/>
          </p:nvSpPr>
          <p:spPr>
            <a:xfrm>
              <a:off x="1150060"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0" name="Google Shape;26150;p46"/>
            <p:cNvSpPr/>
            <p:nvPr/>
          </p:nvSpPr>
          <p:spPr>
            <a:xfrm>
              <a:off x="1269568"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1" name="Google Shape;26151;p46"/>
            <p:cNvSpPr/>
            <p:nvPr/>
          </p:nvSpPr>
          <p:spPr>
            <a:xfrm>
              <a:off x="1389077"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2" name="Google Shape;26152;p46"/>
            <p:cNvSpPr/>
            <p:nvPr/>
          </p:nvSpPr>
          <p:spPr>
            <a:xfrm>
              <a:off x="1508585"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3" name="Google Shape;26153;p46"/>
            <p:cNvSpPr/>
            <p:nvPr/>
          </p:nvSpPr>
          <p:spPr>
            <a:xfrm>
              <a:off x="1628093"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4" name="Google Shape;26154;p46"/>
            <p:cNvSpPr/>
            <p:nvPr/>
          </p:nvSpPr>
          <p:spPr>
            <a:xfrm>
              <a:off x="1747601"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5" name="Google Shape;26155;p46"/>
            <p:cNvSpPr/>
            <p:nvPr/>
          </p:nvSpPr>
          <p:spPr>
            <a:xfrm>
              <a:off x="1867110"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6" name="Google Shape;26156;p46"/>
            <p:cNvSpPr/>
            <p:nvPr/>
          </p:nvSpPr>
          <p:spPr>
            <a:xfrm>
              <a:off x="1986618"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7" name="Google Shape;26157;p46"/>
            <p:cNvSpPr/>
            <p:nvPr/>
          </p:nvSpPr>
          <p:spPr>
            <a:xfrm>
              <a:off x="2106126"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8" name="Google Shape;26158;p46"/>
            <p:cNvSpPr/>
            <p:nvPr/>
          </p:nvSpPr>
          <p:spPr>
            <a:xfrm>
              <a:off x="2225634"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9" name="Google Shape;26159;p46"/>
            <p:cNvSpPr/>
            <p:nvPr/>
          </p:nvSpPr>
          <p:spPr>
            <a:xfrm>
              <a:off x="2345143"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0" name="Google Shape;26160;p46"/>
            <p:cNvSpPr/>
            <p:nvPr/>
          </p:nvSpPr>
          <p:spPr>
            <a:xfrm>
              <a:off x="2464651"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1" name="Google Shape;26161;p46"/>
            <p:cNvSpPr/>
            <p:nvPr/>
          </p:nvSpPr>
          <p:spPr>
            <a:xfrm>
              <a:off x="2584159"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2" name="Google Shape;26162;p46"/>
            <p:cNvSpPr/>
            <p:nvPr/>
          </p:nvSpPr>
          <p:spPr>
            <a:xfrm>
              <a:off x="2703667"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3" name="Google Shape;26163;p46"/>
            <p:cNvSpPr/>
            <p:nvPr/>
          </p:nvSpPr>
          <p:spPr>
            <a:xfrm>
              <a:off x="2823176"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4" name="Google Shape;26164;p46"/>
            <p:cNvSpPr/>
            <p:nvPr/>
          </p:nvSpPr>
          <p:spPr>
            <a:xfrm>
              <a:off x="2942684"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5" name="Google Shape;26165;p46"/>
            <p:cNvSpPr/>
            <p:nvPr/>
          </p:nvSpPr>
          <p:spPr>
            <a:xfrm>
              <a:off x="3062192"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6" name="Google Shape;26166;p46"/>
            <p:cNvSpPr/>
            <p:nvPr/>
          </p:nvSpPr>
          <p:spPr>
            <a:xfrm>
              <a:off x="3181700"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7" name="Google Shape;26167;p46"/>
            <p:cNvSpPr/>
            <p:nvPr/>
          </p:nvSpPr>
          <p:spPr>
            <a:xfrm>
              <a:off x="3301209"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8" name="Google Shape;26168;p46"/>
            <p:cNvSpPr/>
            <p:nvPr/>
          </p:nvSpPr>
          <p:spPr>
            <a:xfrm>
              <a:off x="3420717" y="3510998"/>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9" name="Google Shape;26169;p46"/>
            <p:cNvSpPr/>
            <p:nvPr/>
          </p:nvSpPr>
          <p:spPr>
            <a:xfrm>
              <a:off x="313503"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0" name="Google Shape;26170;p46"/>
            <p:cNvSpPr/>
            <p:nvPr/>
          </p:nvSpPr>
          <p:spPr>
            <a:xfrm>
              <a:off x="433011"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1" name="Google Shape;26171;p46"/>
            <p:cNvSpPr/>
            <p:nvPr/>
          </p:nvSpPr>
          <p:spPr>
            <a:xfrm>
              <a:off x="552519"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2" name="Google Shape;26172;p46"/>
            <p:cNvSpPr/>
            <p:nvPr/>
          </p:nvSpPr>
          <p:spPr>
            <a:xfrm>
              <a:off x="672027"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3" name="Google Shape;26173;p46"/>
            <p:cNvSpPr/>
            <p:nvPr/>
          </p:nvSpPr>
          <p:spPr>
            <a:xfrm>
              <a:off x="791536"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4" name="Google Shape;26174;p46"/>
            <p:cNvSpPr/>
            <p:nvPr/>
          </p:nvSpPr>
          <p:spPr>
            <a:xfrm>
              <a:off x="911044"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5" name="Google Shape;26175;p46"/>
            <p:cNvSpPr/>
            <p:nvPr/>
          </p:nvSpPr>
          <p:spPr>
            <a:xfrm>
              <a:off x="1030552"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6" name="Google Shape;26176;p46"/>
            <p:cNvSpPr/>
            <p:nvPr/>
          </p:nvSpPr>
          <p:spPr>
            <a:xfrm>
              <a:off x="1150060"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7" name="Google Shape;26177;p46"/>
            <p:cNvSpPr/>
            <p:nvPr/>
          </p:nvSpPr>
          <p:spPr>
            <a:xfrm>
              <a:off x="1269568"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8" name="Google Shape;26178;p46"/>
            <p:cNvSpPr/>
            <p:nvPr/>
          </p:nvSpPr>
          <p:spPr>
            <a:xfrm>
              <a:off x="1389077"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9" name="Google Shape;26179;p46"/>
            <p:cNvSpPr/>
            <p:nvPr/>
          </p:nvSpPr>
          <p:spPr>
            <a:xfrm>
              <a:off x="1508585"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0" name="Google Shape;26180;p46"/>
            <p:cNvSpPr/>
            <p:nvPr/>
          </p:nvSpPr>
          <p:spPr>
            <a:xfrm>
              <a:off x="1628093"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1" name="Google Shape;26181;p46"/>
            <p:cNvSpPr/>
            <p:nvPr/>
          </p:nvSpPr>
          <p:spPr>
            <a:xfrm>
              <a:off x="1747601"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2" name="Google Shape;26182;p46"/>
            <p:cNvSpPr/>
            <p:nvPr/>
          </p:nvSpPr>
          <p:spPr>
            <a:xfrm>
              <a:off x="1867110"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3" name="Google Shape;26183;p46"/>
            <p:cNvSpPr/>
            <p:nvPr/>
          </p:nvSpPr>
          <p:spPr>
            <a:xfrm>
              <a:off x="1986618"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4" name="Google Shape;26184;p46"/>
            <p:cNvSpPr/>
            <p:nvPr/>
          </p:nvSpPr>
          <p:spPr>
            <a:xfrm>
              <a:off x="2106126"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5" name="Google Shape;26185;p46"/>
            <p:cNvSpPr/>
            <p:nvPr/>
          </p:nvSpPr>
          <p:spPr>
            <a:xfrm>
              <a:off x="2225634"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6" name="Google Shape;26186;p46"/>
            <p:cNvSpPr/>
            <p:nvPr/>
          </p:nvSpPr>
          <p:spPr>
            <a:xfrm>
              <a:off x="2345143"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7" name="Google Shape;26187;p46"/>
            <p:cNvSpPr/>
            <p:nvPr/>
          </p:nvSpPr>
          <p:spPr>
            <a:xfrm>
              <a:off x="2464651"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8" name="Google Shape;26188;p46"/>
            <p:cNvSpPr/>
            <p:nvPr/>
          </p:nvSpPr>
          <p:spPr>
            <a:xfrm>
              <a:off x="2584159"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9" name="Google Shape;26189;p46"/>
            <p:cNvSpPr/>
            <p:nvPr/>
          </p:nvSpPr>
          <p:spPr>
            <a:xfrm>
              <a:off x="2703667"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0" name="Google Shape;26190;p46"/>
            <p:cNvSpPr/>
            <p:nvPr/>
          </p:nvSpPr>
          <p:spPr>
            <a:xfrm>
              <a:off x="2823176"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1" name="Google Shape;26191;p46"/>
            <p:cNvSpPr/>
            <p:nvPr/>
          </p:nvSpPr>
          <p:spPr>
            <a:xfrm>
              <a:off x="2942684"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2" name="Google Shape;26192;p46"/>
            <p:cNvSpPr/>
            <p:nvPr/>
          </p:nvSpPr>
          <p:spPr>
            <a:xfrm>
              <a:off x="3062192"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3" name="Google Shape;26193;p46"/>
            <p:cNvSpPr/>
            <p:nvPr/>
          </p:nvSpPr>
          <p:spPr>
            <a:xfrm>
              <a:off x="3181700"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4" name="Google Shape;26194;p46"/>
            <p:cNvSpPr/>
            <p:nvPr/>
          </p:nvSpPr>
          <p:spPr>
            <a:xfrm>
              <a:off x="3301209"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5" name="Google Shape;26195;p46"/>
            <p:cNvSpPr/>
            <p:nvPr/>
          </p:nvSpPr>
          <p:spPr>
            <a:xfrm>
              <a:off x="3420717" y="3617105"/>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6" name="Google Shape;26196;p46"/>
            <p:cNvSpPr/>
            <p:nvPr/>
          </p:nvSpPr>
          <p:spPr>
            <a:xfrm>
              <a:off x="313503"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7" name="Google Shape;26197;p46"/>
            <p:cNvSpPr/>
            <p:nvPr/>
          </p:nvSpPr>
          <p:spPr>
            <a:xfrm>
              <a:off x="433011"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8" name="Google Shape;26198;p46"/>
            <p:cNvSpPr/>
            <p:nvPr/>
          </p:nvSpPr>
          <p:spPr>
            <a:xfrm>
              <a:off x="552519"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9" name="Google Shape;26199;p46"/>
            <p:cNvSpPr/>
            <p:nvPr/>
          </p:nvSpPr>
          <p:spPr>
            <a:xfrm>
              <a:off x="672027"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0" name="Google Shape;26200;p46"/>
            <p:cNvSpPr/>
            <p:nvPr/>
          </p:nvSpPr>
          <p:spPr>
            <a:xfrm>
              <a:off x="791536"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1" name="Google Shape;26201;p46"/>
            <p:cNvSpPr/>
            <p:nvPr/>
          </p:nvSpPr>
          <p:spPr>
            <a:xfrm>
              <a:off x="911044"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2" name="Google Shape;26202;p46"/>
            <p:cNvSpPr/>
            <p:nvPr/>
          </p:nvSpPr>
          <p:spPr>
            <a:xfrm>
              <a:off x="1030552"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3" name="Google Shape;26203;p46"/>
            <p:cNvSpPr/>
            <p:nvPr/>
          </p:nvSpPr>
          <p:spPr>
            <a:xfrm>
              <a:off x="1150060"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4" name="Google Shape;26204;p46"/>
            <p:cNvSpPr/>
            <p:nvPr/>
          </p:nvSpPr>
          <p:spPr>
            <a:xfrm>
              <a:off x="1269568"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5" name="Google Shape;26205;p46"/>
            <p:cNvSpPr/>
            <p:nvPr/>
          </p:nvSpPr>
          <p:spPr>
            <a:xfrm>
              <a:off x="1389077"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6" name="Google Shape;26206;p46"/>
            <p:cNvSpPr/>
            <p:nvPr/>
          </p:nvSpPr>
          <p:spPr>
            <a:xfrm>
              <a:off x="1508585"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7" name="Google Shape;26207;p46"/>
            <p:cNvSpPr/>
            <p:nvPr/>
          </p:nvSpPr>
          <p:spPr>
            <a:xfrm>
              <a:off x="1628093"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8" name="Google Shape;26208;p46"/>
            <p:cNvSpPr/>
            <p:nvPr/>
          </p:nvSpPr>
          <p:spPr>
            <a:xfrm>
              <a:off x="1747601"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9" name="Google Shape;26209;p46"/>
            <p:cNvSpPr/>
            <p:nvPr/>
          </p:nvSpPr>
          <p:spPr>
            <a:xfrm>
              <a:off x="1867110"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0" name="Google Shape;26210;p46"/>
            <p:cNvSpPr/>
            <p:nvPr/>
          </p:nvSpPr>
          <p:spPr>
            <a:xfrm>
              <a:off x="1986618"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1" name="Google Shape;26211;p46"/>
            <p:cNvSpPr/>
            <p:nvPr/>
          </p:nvSpPr>
          <p:spPr>
            <a:xfrm>
              <a:off x="2106126"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2" name="Google Shape;26212;p46"/>
            <p:cNvSpPr/>
            <p:nvPr/>
          </p:nvSpPr>
          <p:spPr>
            <a:xfrm>
              <a:off x="2225634"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3" name="Google Shape;26213;p46"/>
            <p:cNvSpPr/>
            <p:nvPr/>
          </p:nvSpPr>
          <p:spPr>
            <a:xfrm>
              <a:off x="2345143"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4" name="Google Shape;26214;p46"/>
            <p:cNvSpPr/>
            <p:nvPr/>
          </p:nvSpPr>
          <p:spPr>
            <a:xfrm>
              <a:off x="2464651"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5" name="Google Shape;26215;p46"/>
            <p:cNvSpPr/>
            <p:nvPr/>
          </p:nvSpPr>
          <p:spPr>
            <a:xfrm>
              <a:off x="2584159"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6" name="Google Shape;26216;p46"/>
            <p:cNvSpPr/>
            <p:nvPr/>
          </p:nvSpPr>
          <p:spPr>
            <a:xfrm>
              <a:off x="2703667"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7" name="Google Shape;26217;p46"/>
            <p:cNvSpPr/>
            <p:nvPr/>
          </p:nvSpPr>
          <p:spPr>
            <a:xfrm>
              <a:off x="2823176"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8" name="Google Shape;26218;p46"/>
            <p:cNvSpPr/>
            <p:nvPr/>
          </p:nvSpPr>
          <p:spPr>
            <a:xfrm>
              <a:off x="2942684"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9" name="Google Shape;26219;p46"/>
            <p:cNvSpPr/>
            <p:nvPr/>
          </p:nvSpPr>
          <p:spPr>
            <a:xfrm>
              <a:off x="3062192"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0" name="Google Shape;26220;p46"/>
            <p:cNvSpPr/>
            <p:nvPr/>
          </p:nvSpPr>
          <p:spPr>
            <a:xfrm>
              <a:off x="3181700"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1" name="Google Shape;26221;p46"/>
            <p:cNvSpPr/>
            <p:nvPr/>
          </p:nvSpPr>
          <p:spPr>
            <a:xfrm>
              <a:off x="3301209"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2" name="Google Shape;26222;p46"/>
            <p:cNvSpPr/>
            <p:nvPr/>
          </p:nvSpPr>
          <p:spPr>
            <a:xfrm>
              <a:off x="3420717" y="3723212"/>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3" name="Google Shape;26223;p46"/>
            <p:cNvSpPr/>
            <p:nvPr/>
          </p:nvSpPr>
          <p:spPr>
            <a:xfrm>
              <a:off x="313503"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4" name="Google Shape;26224;p46"/>
            <p:cNvSpPr/>
            <p:nvPr/>
          </p:nvSpPr>
          <p:spPr>
            <a:xfrm>
              <a:off x="433011"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5" name="Google Shape;26225;p46"/>
            <p:cNvSpPr/>
            <p:nvPr/>
          </p:nvSpPr>
          <p:spPr>
            <a:xfrm>
              <a:off x="552519"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6" name="Google Shape;26226;p46"/>
            <p:cNvSpPr/>
            <p:nvPr/>
          </p:nvSpPr>
          <p:spPr>
            <a:xfrm>
              <a:off x="672027"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7" name="Google Shape;26227;p46"/>
            <p:cNvSpPr/>
            <p:nvPr/>
          </p:nvSpPr>
          <p:spPr>
            <a:xfrm>
              <a:off x="791536"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8" name="Google Shape;26228;p46"/>
            <p:cNvSpPr/>
            <p:nvPr/>
          </p:nvSpPr>
          <p:spPr>
            <a:xfrm>
              <a:off x="911044"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9" name="Google Shape;26229;p46"/>
            <p:cNvSpPr/>
            <p:nvPr/>
          </p:nvSpPr>
          <p:spPr>
            <a:xfrm>
              <a:off x="1030552"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0" name="Google Shape;26230;p46"/>
            <p:cNvSpPr/>
            <p:nvPr/>
          </p:nvSpPr>
          <p:spPr>
            <a:xfrm>
              <a:off x="1150060"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1" name="Google Shape;26231;p46"/>
            <p:cNvSpPr/>
            <p:nvPr/>
          </p:nvSpPr>
          <p:spPr>
            <a:xfrm>
              <a:off x="1269568"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2" name="Google Shape;26232;p46"/>
            <p:cNvSpPr/>
            <p:nvPr/>
          </p:nvSpPr>
          <p:spPr>
            <a:xfrm>
              <a:off x="1389077"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3" name="Google Shape;26233;p46"/>
            <p:cNvSpPr/>
            <p:nvPr/>
          </p:nvSpPr>
          <p:spPr>
            <a:xfrm>
              <a:off x="1508585"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4" name="Google Shape;26234;p46"/>
            <p:cNvSpPr/>
            <p:nvPr/>
          </p:nvSpPr>
          <p:spPr>
            <a:xfrm>
              <a:off x="1628093"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5" name="Google Shape;26235;p46"/>
            <p:cNvSpPr/>
            <p:nvPr/>
          </p:nvSpPr>
          <p:spPr>
            <a:xfrm>
              <a:off x="1747601"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6" name="Google Shape;26236;p46"/>
            <p:cNvSpPr/>
            <p:nvPr/>
          </p:nvSpPr>
          <p:spPr>
            <a:xfrm>
              <a:off x="1867110"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7" name="Google Shape;26237;p46"/>
            <p:cNvSpPr/>
            <p:nvPr/>
          </p:nvSpPr>
          <p:spPr>
            <a:xfrm>
              <a:off x="1986618"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8" name="Google Shape;26238;p46"/>
            <p:cNvSpPr/>
            <p:nvPr/>
          </p:nvSpPr>
          <p:spPr>
            <a:xfrm>
              <a:off x="2106126"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9" name="Google Shape;26239;p46"/>
            <p:cNvSpPr/>
            <p:nvPr/>
          </p:nvSpPr>
          <p:spPr>
            <a:xfrm>
              <a:off x="2225634"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0" name="Google Shape;26240;p46"/>
            <p:cNvSpPr/>
            <p:nvPr/>
          </p:nvSpPr>
          <p:spPr>
            <a:xfrm>
              <a:off x="2345143"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1" name="Google Shape;26241;p46"/>
            <p:cNvSpPr/>
            <p:nvPr/>
          </p:nvSpPr>
          <p:spPr>
            <a:xfrm>
              <a:off x="2464651"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2" name="Google Shape;26242;p46"/>
            <p:cNvSpPr/>
            <p:nvPr/>
          </p:nvSpPr>
          <p:spPr>
            <a:xfrm>
              <a:off x="2584159"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3" name="Google Shape;26243;p46"/>
            <p:cNvSpPr/>
            <p:nvPr/>
          </p:nvSpPr>
          <p:spPr>
            <a:xfrm>
              <a:off x="2703667"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4" name="Google Shape;26244;p46"/>
            <p:cNvSpPr/>
            <p:nvPr/>
          </p:nvSpPr>
          <p:spPr>
            <a:xfrm>
              <a:off x="2823176"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5" name="Google Shape;26245;p46"/>
            <p:cNvSpPr/>
            <p:nvPr/>
          </p:nvSpPr>
          <p:spPr>
            <a:xfrm>
              <a:off x="2942684"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6" name="Google Shape;26246;p46"/>
            <p:cNvSpPr/>
            <p:nvPr/>
          </p:nvSpPr>
          <p:spPr>
            <a:xfrm>
              <a:off x="3062192"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7" name="Google Shape;26247;p46"/>
            <p:cNvSpPr/>
            <p:nvPr/>
          </p:nvSpPr>
          <p:spPr>
            <a:xfrm>
              <a:off x="3181700"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8" name="Google Shape;26248;p46"/>
            <p:cNvSpPr/>
            <p:nvPr/>
          </p:nvSpPr>
          <p:spPr>
            <a:xfrm>
              <a:off x="3301209"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9" name="Google Shape;26249;p46"/>
            <p:cNvSpPr/>
            <p:nvPr/>
          </p:nvSpPr>
          <p:spPr>
            <a:xfrm>
              <a:off x="3420717" y="382931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0" name="Google Shape;26250;p46"/>
            <p:cNvSpPr/>
            <p:nvPr/>
          </p:nvSpPr>
          <p:spPr>
            <a:xfrm>
              <a:off x="313503"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1" name="Google Shape;26251;p46"/>
            <p:cNvSpPr/>
            <p:nvPr/>
          </p:nvSpPr>
          <p:spPr>
            <a:xfrm>
              <a:off x="433011"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2" name="Google Shape;26252;p46"/>
            <p:cNvSpPr/>
            <p:nvPr/>
          </p:nvSpPr>
          <p:spPr>
            <a:xfrm>
              <a:off x="552519"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3" name="Google Shape;26253;p46"/>
            <p:cNvSpPr/>
            <p:nvPr/>
          </p:nvSpPr>
          <p:spPr>
            <a:xfrm>
              <a:off x="672027"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4" name="Google Shape;26254;p46"/>
            <p:cNvSpPr/>
            <p:nvPr/>
          </p:nvSpPr>
          <p:spPr>
            <a:xfrm>
              <a:off x="791536"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5" name="Google Shape;26255;p46"/>
            <p:cNvSpPr/>
            <p:nvPr/>
          </p:nvSpPr>
          <p:spPr>
            <a:xfrm>
              <a:off x="911044"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6" name="Google Shape;26256;p46"/>
            <p:cNvSpPr/>
            <p:nvPr/>
          </p:nvSpPr>
          <p:spPr>
            <a:xfrm>
              <a:off x="1030552"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7" name="Google Shape;26257;p46"/>
            <p:cNvSpPr/>
            <p:nvPr/>
          </p:nvSpPr>
          <p:spPr>
            <a:xfrm>
              <a:off x="1150060"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8" name="Google Shape;26258;p46"/>
            <p:cNvSpPr/>
            <p:nvPr/>
          </p:nvSpPr>
          <p:spPr>
            <a:xfrm>
              <a:off x="1269568"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9" name="Google Shape;26259;p46"/>
            <p:cNvSpPr/>
            <p:nvPr/>
          </p:nvSpPr>
          <p:spPr>
            <a:xfrm>
              <a:off x="1389077"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0" name="Google Shape;26260;p46"/>
            <p:cNvSpPr/>
            <p:nvPr/>
          </p:nvSpPr>
          <p:spPr>
            <a:xfrm>
              <a:off x="1508585"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1" name="Google Shape;26261;p46"/>
            <p:cNvSpPr/>
            <p:nvPr/>
          </p:nvSpPr>
          <p:spPr>
            <a:xfrm>
              <a:off x="1628093"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2" name="Google Shape;26262;p46"/>
            <p:cNvSpPr/>
            <p:nvPr/>
          </p:nvSpPr>
          <p:spPr>
            <a:xfrm>
              <a:off x="1747601"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3" name="Google Shape;26263;p46"/>
            <p:cNvSpPr/>
            <p:nvPr/>
          </p:nvSpPr>
          <p:spPr>
            <a:xfrm>
              <a:off x="1867110"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4" name="Google Shape;26264;p46"/>
            <p:cNvSpPr/>
            <p:nvPr/>
          </p:nvSpPr>
          <p:spPr>
            <a:xfrm>
              <a:off x="1986618"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5" name="Google Shape;26265;p46"/>
            <p:cNvSpPr/>
            <p:nvPr/>
          </p:nvSpPr>
          <p:spPr>
            <a:xfrm>
              <a:off x="2106126"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6" name="Google Shape;26266;p46"/>
            <p:cNvSpPr/>
            <p:nvPr/>
          </p:nvSpPr>
          <p:spPr>
            <a:xfrm>
              <a:off x="2225634"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7" name="Google Shape;26267;p46"/>
            <p:cNvSpPr/>
            <p:nvPr/>
          </p:nvSpPr>
          <p:spPr>
            <a:xfrm>
              <a:off x="2345143"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8" name="Google Shape;26268;p46"/>
            <p:cNvSpPr/>
            <p:nvPr/>
          </p:nvSpPr>
          <p:spPr>
            <a:xfrm>
              <a:off x="2464651"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9" name="Google Shape;26269;p46"/>
            <p:cNvSpPr/>
            <p:nvPr/>
          </p:nvSpPr>
          <p:spPr>
            <a:xfrm>
              <a:off x="2584159"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0" name="Google Shape;26270;p46"/>
            <p:cNvSpPr/>
            <p:nvPr/>
          </p:nvSpPr>
          <p:spPr>
            <a:xfrm>
              <a:off x="2703667"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1" name="Google Shape;26271;p46"/>
            <p:cNvSpPr/>
            <p:nvPr/>
          </p:nvSpPr>
          <p:spPr>
            <a:xfrm>
              <a:off x="2823176"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2" name="Google Shape;26272;p46"/>
            <p:cNvSpPr/>
            <p:nvPr/>
          </p:nvSpPr>
          <p:spPr>
            <a:xfrm>
              <a:off x="2942684"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3" name="Google Shape;26273;p46"/>
            <p:cNvSpPr/>
            <p:nvPr/>
          </p:nvSpPr>
          <p:spPr>
            <a:xfrm>
              <a:off x="3062192"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4" name="Google Shape;26274;p46"/>
            <p:cNvSpPr/>
            <p:nvPr/>
          </p:nvSpPr>
          <p:spPr>
            <a:xfrm>
              <a:off x="3181700"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5" name="Google Shape;26275;p46"/>
            <p:cNvSpPr/>
            <p:nvPr/>
          </p:nvSpPr>
          <p:spPr>
            <a:xfrm>
              <a:off x="3301209"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6" name="Google Shape;26276;p46"/>
            <p:cNvSpPr/>
            <p:nvPr/>
          </p:nvSpPr>
          <p:spPr>
            <a:xfrm>
              <a:off x="3420717" y="393542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7" name="Google Shape;26277;p46"/>
            <p:cNvSpPr/>
            <p:nvPr/>
          </p:nvSpPr>
          <p:spPr>
            <a:xfrm>
              <a:off x="313503"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8" name="Google Shape;26278;p46"/>
            <p:cNvSpPr/>
            <p:nvPr/>
          </p:nvSpPr>
          <p:spPr>
            <a:xfrm>
              <a:off x="433011"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9" name="Google Shape;26279;p46"/>
            <p:cNvSpPr/>
            <p:nvPr/>
          </p:nvSpPr>
          <p:spPr>
            <a:xfrm>
              <a:off x="552519"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0" name="Google Shape;26280;p46"/>
            <p:cNvSpPr/>
            <p:nvPr/>
          </p:nvSpPr>
          <p:spPr>
            <a:xfrm>
              <a:off x="672027"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1" name="Google Shape;26281;p46"/>
            <p:cNvSpPr/>
            <p:nvPr/>
          </p:nvSpPr>
          <p:spPr>
            <a:xfrm>
              <a:off x="791536"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2" name="Google Shape;26282;p46"/>
            <p:cNvSpPr/>
            <p:nvPr/>
          </p:nvSpPr>
          <p:spPr>
            <a:xfrm>
              <a:off x="911044"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3" name="Google Shape;26283;p46"/>
            <p:cNvSpPr/>
            <p:nvPr/>
          </p:nvSpPr>
          <p:spPr>
            <a:xfrm>
              <a:off x="1030552"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4" name="Google Shape;26284;p46"/>
            <p:cNvSpPr/>
            <p:nvPr/>
          </p:nvSpPr>
          <p:spPr>
            <a:xfrm>
              <a:off x="1150060"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5" name="Google Shape;26285;p46"/>
            <p:cNvSpPr/>
            <p:nvPr/>
          </p:nvSpPr>
          <p:spPr>
            <a:xfrm>
              <a:off x="1269568"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6" name="Google Shape;26286;p46"/>
            <p:cNvSpPr/>
            <p:nvPr/>
          </p:nvSpPr>
          <p:spPr>
            <a:xfrm>
              <a:off x="1389077"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7" name="Google Shape;26287;p46"/>
            <p:cNvSpPr/>
            <p:nvPr/>
          </p:nvSpPr>
          <p:spPr>
            <a:xfrm>
              <a:off x="1508585"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8" name="Google Shape;26288;p46"/>
            <p:cNvSpPr/>
            <p:nvPr/>
          </p:nvSpPr>
          <p:spPr>
            <a:xfrm>
              <a:off x="1628093"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9" name="Google Shape;26289;p46"/>
            <p:cNvSpPr/>
            <p:nvPr/>
          </p:nvSpPr>
          <p:spPr>
            <a:xfrm>
              <a:off x="1747601"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0" name="Google Shape;26290;p46"/>
            <p:cNvSpPr/>
            <p:nvPr/>
          </p:nvSpPr>
          <p:spPr>
            <a:xfrm>
              <a:off x="1867110"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1" name="Google Shape;26291;p46"/>
            <p:cNvSpPr/>
            <p:nvPr/>
          </p:nvSpPr>
          <p:spPr>
            <a:xfrm>
              <a:off x="1986618"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2" name="Google Shape;26292;p46"/>
            <p:cNvSpPr/>
            <p:nvPr/>
          </p:nvSpPr>
          <p:spPr>
            <a:xfrm>
              <a:off x="2106126"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3" name="Google Shape;26293;p46"/>
            <p:cNvSpPr/>
            <p:nvPr/>
          </p:nvSpPr>
          <p:spPr>
            <a:xfrm>
              <a:off x="2225634"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4" name="Google Shape;26294;p46"/>
            <p:cNvSpPr/>
            <p:nvPr/>
          </p:nvSpPr>
          <p:spPr>
            <a:xfrm>
              <a:off x="2345143"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5" name="Google Shape;26295;p46"/>
            <p:cNvSpPr/>
            <p:nvPr/>
          </p:nvSpPr>
          <p:spPr>
            <a:xfrm>
              <a:off x="2464651"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6" name="Google Shape;26296;p46"/>
            <p:cNvSpPr/>
            <p:nvPr/>
          </p:nvSpPr>
          <p:spPr>
            <a:xfrm>
              <a:off x="2584159"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7" name="Google Shape;26297;p46"/>
            <p:cNvSpPr/>
            <p:nvPr/>
          </p:nvSpPr>
          <p:spPr>
            <a:xfrm>
              <a:off x="2703667"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8" name="Google Shape;26298;p46"/>
            <p:cNvSpPr/>
            <p:nvPr/>
          </p:nvSpPr>
          <p:spPr>
            <a:xfrm>
              <a:off x="2823176"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9" name="Google Shape;26299;p46"/>
            <p:cNvSpPr/>
            <p:nvPr/>
          </p:nvSpPr>
          <p:spPr>
            <a:xfrm>
              <a:off x="2942684"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0" name="Google Shape;26300;p46"/>
            <p:cNvSpPr/>
            <p:nvPr/>
          </p:nvSpPr>
          <p:spPr>
            <a:xfrm>
              <a:off x="3062192"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1" name="Google Shape;26301;p46"/>
            <p:cNvSpPr/>
            <p:nvPr/>
          </p:nvSpPr>
          <p:spPr>
            <a:xfrm>
              <a:off x="3181700"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2" name="Google Shape;26302;p46"/>
            <p:cNvSpPr/>
            <p:nvPr/>
          </p:nvSpPr>
          <p:spPr>
            <a:xfrm>
              <a:off x="3301209"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3" name="Google Shape;26303;p46"/>
            <p:cNvSpPr/>
            <p:nvPr/>
          </p:nvSpPr>
          <p:spPr>
            <a:xfrm>
              <a:off x="3420717" y="404153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4" name="Google Shape;26304;p46"/>
            <p:cNvSpPr/>
            <p:nvPr/>
          </p:nvSpPr>
          <p:spPr>
            <a:xfrm>
              <a:off x="313503"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5" name="Google Shape;26305;p46"/>
            <p:cNvSpPr/>
            <p:nvPr/>
          </p:nvSpPr>
          <p:spPr>
            <a:xfrm>
              <a:off x="433011"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6" name="Google Shape;26306;p46"/>
            <p:cNvSpPr/>
            <p:nvPr/>
          </p:nvSpPr>
          <p:spPr>
            <a:xfrm>
              <a:off x="552519"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7" name="Google Shape;26307;p46"/>
            <p:cNvSpPr/>
            <p:nvPr/>
          </p:nvSpPr>
          <p:spPr>
            <a:xfrm>
              <a:off x="672027"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8" name="Google Shape;26308;p46"/>
            <p:cNvSpPr/>
            <p:nvPr/>
          </p:nvSpPr>
          <p:spPr>
            <a:xfrm>
              <a:off x="791536"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9" name="Google Shape;26309;p46"/>
            <p:cNvSpPr/>
            <p:nvPr/>
          </p:nvSpPr>
          <p:spPr>
            <a:xfrm>
              <a:off x="911044"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0" name="Google Shape;26310;p46"/>
            <p:cNvSpPr/>
            <p:nvPr/>
          </p:nvSpPr>
          <p:spPr>
            <a:xfrm>
              <a:off x="1030552"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1" name="Google Shape;26311;p46"/>
            <p:cNvSpPr/>
            <p:nvPr/>
          </p:nvSpPr>
          <p:spPr>
            <a:xfrm>
              <a:off x="1150060"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2" name="Google Shape;26312;p46"/>
            <p:cNvSpPr/>
            <p:nvPr/>
          </p:nvSpPr>
          <p:spPr>
            <a:xfrm>
              <a:off x="1269568"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3" name="Google Shape;26313;p46"/>
            <p:cNvSpPr/>
            <p:nvPr/>
          </p:nvSpPr>
          <p:spPr>
            <a:xfrm>
              <a:off x="1389077"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4" name="Google Shape;26314;p46"/>
            <p:cNvSpPr/>
            <p:nvPr/>
          </p:nvSpPr>
          <p:spPr>
            <a:xfrm>
              <a:off x="1508585"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5" name="Google Shape;26315;p46"/>
            <p:cNvSpPr/>
            <p:nvPr/>
          </p:nvSpPr>
          <p:spPr>
            <a:xfrm>
              <a:off x="1628093"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6" name="Google Shape;26316;p46"/>
            <p:cNvSpPr/>
            <p:nvPr/>
          </p:nvSpPr>
          <p:spPr>
            <a:xfrm>
              <a:off x="1747601"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7" name="Google Shape;26317;p46"/>
            <p:cNvSpPr/>
            <p:nvPr/>
          </p:nvSpPr>
          <p:spPr>
            <a:xfrm>
              <a:off x="1867110"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8" name="Google Shape;26318;p46"/>
            <p:cNvSpPr/>
            <p:nvPr/>
          </p:nvSpPr>
          <p:spPr>
            <a:xfrm>
              <a:off x="1986618"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9" name="Google Shape;26319;p46"/>
            <p:cNvSpPr/>
            <p:nvPr/>
          </p:nvSpPr>
          <p:spPr>
            <a:xfrm>
              <a:off x="2106126"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0" name="Google Shape;26320;p46"/>
            <p:cNvSpPr/>
            <p:nvPr/>
          </p:nvSpPr>
          <p:spPr>
            <a:xfrm>
              <a:off x="2225634"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1" name="Google Shape;26321;p46"/>
            <p:cNvSpPr/>
            <p:nvPr/>
          </p:nvSpPr>
          <p:spPr>
            <a:xfrm>
              <a:off x="2345143"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2" name="Google Shape;26322;p46"/>
            <p:cNvSpPr/>
            <p:nvPr/>
          </p:nvSpPr>
          <p:spPr>
            <a:xfrm>
              <a:off x="2464651"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3" name="Google Shape;26323;p46"/>
            <p:cNvSpPr/>
            <p:nvPr/>
          </p:nvSpPr>
          <p:spPr>
            <a:xfrm>
              <a:off x="2584159"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4" name="Google Shape;26324;p46"/>
            <p:cNvSpPr/>
            <p:nvPr/>
          </p:nvSpPr>
          <p:spPr>
            <a:xfrm>
              <a:off x="2703667"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5" name="Google Shape;26325;p46"/>
            <p:cNvSpPr/>
            <p:nvPr/>
          </p:nvSpPr>
          <p:spPr>
            <a:xfrm>
              <a:off x="2823176"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6" name="Google Shape;26326;p46"/>
            <p:cNvSpPr/>
            <p:nvPr/>
          </p:nvSpPr>
          <p:spPr>
            <a:xfrm>
              <a:off x="2942684"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7" name="Google Shape;26327;p46"/>
            <p:cNvSpPr/>
            <p:nvPr/>
          </p:nvSpPr>
          <p:spPr>
            <a:xfrm>
              <a:off x="3062192"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8" name="Google Shape;26328;p46"/>
            <p:cNvSpPr/>
            <p:nvPr/>
          </p:nvSpPr>
          <p:spPr>
            <a:xfrm>
              <a:off x="3181700"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9" name="Google Shape;26329;p46"/>
            <p:cNvSpPr/>
            <p:nvPr/>
          </p:nvSpPr>
          <p:spPr>
            <a:xfrm>
              <a:off x="3301209"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0" name="Google Shape;26330;p46"/>
            <p:cNvSpPr/>
            <p:nvPr/>
          </p:nvSpPr>
          <p:spPr>
            <a:xfrm>
              <a:off x="3420717" y="414764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1" name="Google Shape;26331;p46"/>
            <p:cNvSpPr/>
            <p:nvPr/>
          </p:nvSpPr>
          <p:spPr>
            <a:xfrm>
              <a:off x="313503"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2" name="Google Shape;26332;p46"/>
            <p:cNvSpPr/>
            <p:nvPr/>
          </p:nvSpPr>
          <p:spPr>
            <a:xfrm>
              <a:off x="433011"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3" name="Google Shape;26333;p46"/>
            <p:cNvSpPr/>
            <p:nvPr/>
          </p:nvSpPr>
          <p:spPr>
            <a:xfrm>
              <a:off x="552519"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4" name="Google Shape;26334;p46"/>
            <p:cNvSpPr/>
            <p:nvPr/>
          </p:nvSpPr>
          <p:spPr>
            <a:xfrm>
              <a:off x="672027"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5" name="Google Shape;26335;p46"/>
            <p:cNvSpPr/>
            <p:nvPr/>
          </p:nvSpPr>
          <p:spPr>
            <a:xfrm>
              <a:off x="791536"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6" name="Google Shape;26336;p46"/>
            <p:cNvSpPr/>
            <p:nvPr/>
          </p:nvSpPr>
          <p:spPr>
            <a:xfrm>
              <a:off x="911044"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7" name="Google Shape;26337;p46"/>
            <p:cNvSpPr/>
            <p:nvPr/>
          </p:nvSpPr>
          <p:spPr>
            <a:xfrm>
              <a:off x="1030552"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8" name="Google Shape;26338;p46"/>
            <p:cNvSpPr/>
            <p:nvPr/>
          </p:nvSpPr>
          <p:spPr>
            <a:xfrm>
              <a:off x="1150060"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9" name="Google Shape;26339;p46"/>
            <p:cNvSpPr/>
            <p:nvPr/>
          </p:nvSpPr>
          <p:spPr>
            <a:xfrm>
              <a:off x="1269568"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0" name="Google Shape;26340;p46"/>
            <p:cNvSpPr/>
            <p:nvPr/>
          </p:nvSpPr>
          <p:spPr>
            <a:xfrm>
              <a:off x="1389077"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1" name="Google Shape;26341;p46"/>
            <p:cNvSpPr/>
            <p:nvPr/>
          </p:nvSpPr>
          <p:spPr>
            <a:xfrm>
              <a:off x="1508585"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2" name="Google Shape;26342;p46"/>
            <p:cNvSpPr/>
            <p:nvPr/>
          </p:nvSpPr>
          <p:spPr>
            <a:xfrm>
              <a:off x="1628093"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3" name="Google Shape;26343;p46"/>
            <p:cNvSpPr/>
            <p:nvPr/>
          </p:nvSpPr>
          <p:spPr>
            <a:xfrm>
              <a:off x="1747601"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4" name="Google Shape;26344;p46"/>
            <p:cNvSpPr/>
            <p:nvPr/>
          </p:nvSpPr>
          <p:spPr>
            <a:xfrm>
              <a:off x="1867110"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5" name="Google Shape;26345;p46"/>
            <p:cNvSpPr/>
            <p:nvPr/>
          </p:nvSpPr>
          <p:spPr>
            <a:xfrm>
              <a:off x="1986618"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6" name="Google Shape;26346;p46"/>
            <p:cNvSpPr/>
            <p:nvPr/>
          </p:nvSpPr>
          <p:spPr>
            <a:xfrm>
              <a:off x="2106126"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7" name="Google Shape;26347;p46"/>
            <p:cNvSpPr/>
            <p:nvPr/>
          </p:nvSpPr>
          <p:spPr>
            <a:xfrm>
              <a:off x="2225634"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8" name="Google Shape;26348;p46"/>
            <p:cNvSpPr/>
            <p:nvPr/>
          </p:nvSpPr>
          <p:spPr>
            <a:xfrm>
              <a:off x="2345143"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9" name="Google Shape;26349;p46"/>
            <p:cNvSpPr/>
            <p:nvPr/>
          </p:nvSpPr>
          <p:spPr>
            <a:xfrm>
              <a:off x="2464651"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0" name="Google Shape;26350;p46"/>
            <p:cNvSpPr/>
            <p:nvPr/>
          </p:nvSpPr>
          <p:spPr>
            <a:xfrm>
              <a:off x="2584159"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1" name="Google Shape;26351;p46"/>
            <p:cNvSpPr/>
            <p:nvPr/>
          </p:nvSpPr>
          <p:spPr>
            <a:xfrm>
              <a:off x="2703667"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2" name="Google Shape;26352;p46"/>
            <p:cNvSpPr/>
            <p:nvPr/>
          </p:nvSpPr>
          <p:spPr>
            <a:xfrm>
              <a:off x="2823176"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3" name="Google Shape;26353;p46"/>
            <p:cNvSpPr/>
            <p:nvPr/>
          </p:nvSpPr>
          <p:spPr>
            <a:xfrm>
              <a:off x="2942684"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4" name="Google Shape;26354;p46"/>
            <p:cNvSpPr/>
            <p:nvPr/>
          </p:nvSpPr>
          <p:spPr>
            <a:xfrm>
              <a:off x="3062192"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5" name="Google Shape;26355;p46"/>
            <p:cNvSpPr/>
            <p:nvPr/>
          </p:nvSpPr>
          <p:spPr>
            <a:xfrm>
              <a:off x="3181700"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6" name="Google Shape;26356;p46"/>
            <p:cNvSpPr/>
            <p:nvPr/>
          </p:nvSpPr>
          <p:spPr>
            <a:xfrm>
              <a:off x="3301209"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7" name="Google Shape;26357;p46"/>
            <p:cNvSpPr/>
            <p:nvPr/>
          </p:nvSpPr>
          <p:spPr>
            <a:xfrm>
              <a:off x="3420717" y="425374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8" name="Google Shape;26358;p46"/>
            <p:cNvSpPr/>
            <p:nvPr/>
          </p:nvSpPr>
          <p:spPr>
            <a:xfrm>
              <a:off x="313503"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9" name="Google Shape;26359;p46"/>
            <p:cNvSpPr/>
            <p:nvPr/>
          </p:nvSpPr>
          <p:spPr>
            <a:xfrm>
              <a:off x="433011"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0" name="Google Shape;26360;p46"/>
            <p:cNvSpPr/>
            <p:nvPr/>
          </p:nvSpPr>
          <p:spPr>
            <a:xfrm>
              <a:off x="552519"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1" name="Google Shape;26361;p46"/>
            <p:cNvSpPr/>
            <p:nvPr/>
          </p:nvSpPr>
          <p:spPr>
            <a:xfrm>
              <a:off x="672027"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2" name="Google Shape;26362;p46"/>
            <p:cNvSpPr/>
            <p:nvPr/>
          </p:nvSpPr>
          <p:spPr>
            <a:xfrm>
              <a:off x="791536"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3" name="Google Shape;26363;p46"/>
            <p:cNvSpPr/>
            <p:nvPr/>
          </p:nvSpPr>
          <p:spPr>
            <a:xfrm>
              <a:off x="911044"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4" name="Google Shape;26364;p46"/>
            <p:cNvSpPr/>
            <p:nvPr/>
          </p:nvSpPr>
          <p:spPr>
            <a:xfrm>
              <a:off x="1030552"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5" name="Google Shape;26365;p46"/>
            <p:cNvSpPr/>
            <p:nvPr/>
          </p:nvSpPr>
          <p:spPr>
            <a:xfrm>
              <a:off x="1150060"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6" name="Google Shape;26366;p46"/>
            <p:cNvSpPr/>
            <p:nvPr/>
          </p:nvSpPr>
          <p:spPr>
            <a:xfrm>
              <a:off x="1269568"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7" name="Google Shape;26367;p46"/>
            <p:cNvSpPr/>
            <p:nvPr/>
          </p:nvSpPr>
          <p:spPr>
            <a:xfrm>
              <a:off x="1389077"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8" name="Google Shape;26368;p46"/>
            <p:cNvSpPr/>
            <p:nvPr/>
          </p:nvSpPr>
          <p:spPr>
            <a:xfrm>
              <a:off x="1508585"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9" name="Google Shape;26369;p46"/>
            <p:cNvSpPr/>
            <p:nvPr/>
          </p:nvSpPr>
          <p:spPr>
            <a:xfrm>
              <a:off x="1628093"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0" name="Google Shape;26370;p46"/>
            <p:cNvSpPr/>
            <p:nvPr/>
          </p:nvSpPr>
          <p:spPr>
            <a:xfrm>
              <a:off x="1747601"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1" name="Google Shape;26371;p46"/>
            <p:cNvSpPr/>
            <p:nvPr/>
          </p:nvSpPr>
          <p:spPr>
            <a:xfrm>
              <a:off x="1867110"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2" name="Google Shape;26372;p46"/>
            <p:cNvSpPr/>
            <p:nvPr/>
          </p:nvSpPr>
          <p:spPr>
            <a:xfrm>
              <a:off x="1986618"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3" name="Google Shape;26373;p46"/>
            <p:cNvSpPr/>
            <p:nvPr/>
          </p:nvSpPr>
          <p:spPr>
            <a:xfrm>
              <a:off x="2106126"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4" name="Google Shape;26374;p46"/>
            <p:cNvSpPr/>
            <p:nvPr/>
          </p:nvSpPr>
          <p:spPr>
            <a:xfrm>
              <a:off x="2225634"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5" name="Google Shape;26375;p46"/>
            <p:cNvSpPr/>
            <p:nvPr/>
          </p:nvSpPr>
          <p:spPr>
            <a:xfrm>
              <a:off x="2345143"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6" name="Google Shape;26376;p46"/>
            <p:cNvSpPr/>
            <p:nvPr/>
          </p:nvSpPr>
          <p:spPr>
            <a:xfrm>
              <a:off x="2464651"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7" name="Google Shape;26377;p46"/>
            <p:cNvSpPr/>
            <p:nvPr/>
          </p:nvSpPr>
          <p:spPr>
            <a:xfrm>
              <a:off x="2584159"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8" name="Google Shape;26378;p46"/>
            <p:cNvSpPr/>
            <p:nvPr/>
          </p:nvSpPr>
          <p:spPr>
            <a:xfrm>
              <a:off x="2703667"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9" name="Google Shape;26379;p46"/>
            <p:cNvSpPr/>
            <p:nvPr/>
          </p:nvSpPr>
          <p:spPr>
            <a:xfrm>
              <a:off x="2823176"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0" name="Google Shape;26380;p46"/>
            <p:cNvSpPr/>
            <p:nvPr/>
          </p:nvSpPr>
          <p:spPr>
            <a:xfrm>
              <a:off x="2942684"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1" name="Google Shape;26381;p46"/>
            <p:cNvSpPr/>
            <p:nvPr/>
          </p:nvSpPr>
          <p:spPr>
            <a:xfrm>
              <a:off x="3062192"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2" name="Google Shape;26382;p46"/>
            <p:cNvSpPr/>
            <p:nvPr/>
          </p:nvSpPr>
          <p:spPr>
            <a:xfrm>
              <a:off x="3181700"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3" name="Google Shape;26383;p46"/>
            <p:cNvSpPr/>
            <p:nvPr/>
          </p:nvSpPr>
          <p:spPr>
            <a:xfrm>
              <a:off x="3301209"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4" name="Google Shape;26384;p46"/>
            <p:cNvSpPr/>
            <p:nvPr/>
          </p:nvSpPr>
          <p:spPr>
            <a:xfrm>
              <a:off x="3420717" y="435985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5" name="Google Shape;26385;p46"/>
            <p:cNvSpPr/>
            <p:nvPr/>
          </p:nvSpPr>
          <p:spPr>
            <a:xfrm>
              <a:off x="313503"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6" name="Google Shape;26386;p46"/>
            <p:cNvSpPr/>
            <p:nvPr/>
          </p:nvSpPr>
          <p:spPr>
            <a:xfrm>
              <a:off x="433011"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7" name="Google Shape;26387;p46"/>
            <p:cNvSpPr/>
            <p:nvPr/>
          </p:nvSpPr>
          <p:spPr>
            <a:xfrm>
              <a:off x="552519"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8" name="Google Shape;26388;p46"/>
            <p:cNvSpPr/>
            <p:nvPr/>
          </p:nvSpPr>
          <p:spPr>
            <a:xfrm>
              <a:off x="672027"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9" name="Google Shape;26389;p46"/>
            <p:cNvSpPr/>
            <p:nvPr/>
          </p:nvSpPr>
          <p:spPr>
            <a:xfrm>
              <a:off x="791536"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0" name="Google Shape;26390;p46"/>
            <p:cNvSpPr/>
            <p:nvPr/>
          </p:nvSpPr>
          <p:spPr>
            <a:xfrm>
              <a:off x="911044"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1" name="Google Shape;26391;p46"/>
            <p:cNvSpPr/>
            <p:nvPr/>
          </p:nvSpPr>
          <p:spPr>
            <a:xfrm>
              <a:off x="1030552"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2" name="Google Shape;26392;p46"/>
            <p:cNvSpPr/>
            <p:nvPr/>
          </p:nvSpPr>
          <p:spPr>
            <a:xfrm>
              <a:off x="1150060"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3" name="Google Shape;26393;p46"/>
            <p:cNvSpPr/>
            <p:nvPr/>
          </p:nvSpPr>
          <p:spPr>
            <a:xfrm>
              <a:off x="1269568"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4" name="Google Shape;26394;p46"/>
            <p:cNvSpPr/>
            <p:nvPr/>
          </p:nvSpPr>
          <p:spPr>
            <a:xfrm>
              <a:off x="1389077"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5" name="Google Shape;26395;p46"/>
            <p:cNvSpPr/>
            <p:nvPr/>
          </p:nvSpPr>
          <p:spPr>
            <a:xfrm>
              <a:off x="1508585"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6" name="Google Shape;26396;p46"/>
            <p:cNvSpPr/>
            <p:nvPr/>
          </p:nvSpPr>
          <p:spPr>
            <a:xfrm>
              <a:off x="1628093"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7" name="Google Shape;26397;p46"/>
            <p:cNvSpPr/>
            <p:nvPr/>
          </p:nvSpPr>
          <p:spPr>
            <a:xfrm>
              <a:off x="1747601"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8" name="Google Shape;26398;p46"/>
            <p:cNvSpPr/>
            <p:nvPr/>
          </p:nvSpPr>
          <p:spPr>
            <a:xfrm>
              <a:off x="1867110"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9" name="Google Shape;26399;p46"/>
            <p:cNvSpPr/>
            <p:nvPr/>
          </p:nvSpPr>
          <p:spPr>
            <a:xfrm>
              <a:off x="1986618"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0" name="Google Shape;26400;p46"/>
            <p:cNvSpPr/>
            <p:nvPr/>
          </p:nvSpPr>
          <p:spPr>
            <a:xfrm>
              <a:off x="2106126"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1" name="Google Shape;26401;p46"/>
            <p:cNvSpPr/>
            <p:nvPr/>
          </p:nvSpPr>
          <p:spPr>
            <a:xfrm>
              <a:off x="2225634"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2" name="Google Shape;26402;p46"/>
            <p:cNvSpPr/>
            <p:nvPr/>
          </p:nvSpPr>
          <p:spPr>
            <a:xfrm>
              <a:off x="2345143"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3" name="Google Shape;26403;p46"/>
            <p:cNvSpPr/>
            <p:nvPr/>
          </p:nvSpPr>
          <p:spPr>
            <a:xfrm>
              <a:off x="2464651"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4" name="Google Shape;26404;p46"/>
            <p:cNvSpPr/>
            <p:nvPr/>
          </p:nvSpPr>
          <p:spPr>
            <a:xfrm>
              <a:off x="2584159"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5" name="Google Shape;26405;p46"/>
            <p:cNvSpPr/>
            <p:nvPr/>
          </p:nvSpPr>
          <p:spPr>
            <a:xfrm>
              <a:off x="2703667"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6" name="Google Shape;26406;p46"/>
            <p:cNvSpPr/>
            <p:nvPr/>
          </p:nvSpPr>
          <p:spPr>
            <a:xfrm>
              <a:off x="2823176"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7" name="Google Shape;26407;p46"/>
            <p:cNvSpPr/>
            <p:nvPr/>
          </p:nvSpPr>
          <p:spPr>
            <a:xfrm>
              <a:off x="2942684"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8" name="Google Shape;26408;p46"/>
            <p:cNvSpPr/>
            <p:nvPr/>
          </p:nvSpPr>
          <p:spPr>
            <a:xfrm>
              <a:off x="3062192"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9" name="Google Shape;26409;p46"/>
            <p:cNvSpPr/>
            <p:nvPr/>
          </p:nvSpPr>
          <p:spPr>
            <a:xfrm>
              <a:off x="3181700"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0" name="Google Shape;26410;p46"/>
            <p:cNvSpPr/>
            <p:nvPr/>
          </p:nvSpPr>
          <p:spPr>
            <a:xfrm>
              <a:off x="3301209"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1" name="Google Shape;26411;p46"/>
            <p:cNvSpPr/>
            <p:nvPr/>
          </p:nvSpPr>
          <p:spPr>
            <a:xfrm>
              <a:off x="3420717" y="4465961"/>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2" name="Google Shape;26412;p46"/>
            <p:cNvSpPr/>
            <p:nvPr/>
          </p:nvSpPr>
          <p:spPr>
            <a:xfrm>
              <a:off x="313503"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3" name="Google Shape;26413;p46"/>
            <p:cNvSpPr/>
            <p:nvPr/>
          </p:nvSpPr>
          <p:spPr>
            <a:xfrm>
              <a:off x="433011"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4" name="Google Shape;26414;p46"/>
            <p:cNvSpPr/>
            <p:nvPr/>
          </p:nvSpPr>
          <p:spPr>
            <a:xfrm>
              <a:off x="552519"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5" name="Google Shape;26415;p46"/>
            <p:cNvSpPr/>
            <p:nvPr/>
          </p:nvSpPr>
          <p:spPr>
            <a:xfrm>
              <a:off x="672027"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6" name="Google Shape;26416;p46"/>
            <p:cNvSpPr/>
            <p:nvPr/>
          </p:nvSpPr>
          <p:spPr>
            <a:xfrm>
              <a:off x="791536"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7" name="Google Shape;26417;p46"/>
            <p:cNvSpPr/>
            <p:nvPr/>
          </p:nvSpPr>
          <p:spPr>
            <a:xfrm>
              <a:off x="911044"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8" name="Google Shape;26418;p46"/>
            <p:cNvSpPr/>
            <p:nvPr/>
          </p:nvSpPr>
          <p:spPr>
            <a:xfrm>
              <a:off x="1030552"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9" name="Google Shape;26419;p46"/>
            <p:cNvSpPr/>
            <p:nvPr/>
          </p:nvSpPr>
          <p:spPr>
            <a:xfrm>
              <a:off x="1150060"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0" name="Google Shape;26420;p46"/>
            <p:cNvSpPr/>
            <p:nvPr/>
          </p:nvSpPr>
          <p:spPr>
            <a:xfrm>
              <a:off x="1269568"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1" name="Google Shape;26421;p46"/>
            <p:cNvSpPr/>
            <p:nvPr/>
          </p:nvSpPr>
          <p:spPr>
            <a:xfrm>
              <a:off x="1389077"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2" name="Google Shape;26422;p46"/>
            <p:cNvSpPr/>
            <p:nvPr/>
          </p:nvSpPr>
          <p:spPr>
            <a:xfrm>
              <a:off x="1508585"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3" name="Google Shape;26423;p46"/>
            <p:cNvSpPr/>
            <p:nvPr/>
          </p:nvSpPr>
          <p:spPr>
            <a:xfrm>
              <a:off x="1628093"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4" name="Google Shape;26424;p46"/>
            <p:cNvSpPr/>
            <p:nvPr/>
          </p:nvSpPr>
          <p:spPr>
            <a:xfrm>
              <a:off x="1747601"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5" name="Google Shape;26425;p46"/>
            <p:cNvSpPr/>
            <p:nvPr/>
          </p:nvSpPr>
          <p:spPr>
            <a:xfrm>
              <a:off x="1867110"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6" name="Google Shape;26426;p46"/>
            <p:cNvSpPr/>
            <p:nvPr/>
          </p:nvSpPr>
          <p:spPr>
            <a:xfrm>
              <a:off x="1986618"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7" name="Google Shape;26427;p46"/>
            <p:cNvSpPr/>
            <p:nvPr/>
          </p:nvSpPr>
          <p:spPr>
            <a:xfrm>
              <a:off x="2106126"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8" name="Google Shape;26428;p46"/>
            <p:cNvSpPr/>
            <p:nvPr/>
          </p:nvSpPr>
          <p:spPr>
            <a:xfrm>
              <a:off x="2225634"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9" name="Google Shape;26429;p46"/>
            <p:cNvSpPr/>
            <p:nvPr/>
          </p:nvSpPr>
          <p:spPr>
            <a:xfrm>
              <a:off x="2345143"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0" name="Google Shape;26430;p46"/>
            <p:cNvSpPr/>
            <p:nvPr/>
          </p:nvSpPr>
          <p:spPr>
            <a:xfrm>
              <a:off x="2464651"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1" name="Google Shape;26431;p46"/>
            <p:cNvSpPr/>
            <p:nvPr/>
          </p:nvSpPr>
          <p:spPr>
            <a:xfrm>
              <a:off x="2584159"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2" name="Google Shape;26432;p46"/>
            <p:cNvSpPr/>
            <p:nvPr/>
          </p:nvSpPr>
          <p:spPr>
            <a:xfrm>
              <a:off x="2703667"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3" name="Google Shape;26433;p46"/>
            <p:cNvSpPr/>
            <p:nvPr/>
          </p:nvSpPr>
          <p:spPr>
            <a:xfrm>
              <a:off x="2823176"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4" name="Google Shape;26434;p46"/>
            <p:cNvSpPr/>
            <p:nvPr/>
          </p:nvSpPr>
          <p:spPr>
            <a:xfrm>
              <a:off x="2942684"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5" name="Google Shape;26435;p46"/>
            <p:cNvSpPr/>
            <p:nvPr/>
          </p:nvSpPr>
          <p:spPr>
            <a:xfrm>
              <a:off x="3062192"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6" name="Google Shape;26436;p46"/>
            <p:cNvSpPr/>
            <p:nvPr/>
          </p:nvSpPr>
          <p:spPr>
            <a:xfrm>
              <a:off x="3181700"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7" name="Google Shape;26437;p46"/>
            <p:cNvSpPr/>
            <p:nvPr/>
          </p:nvSpPr>
          <p:spPr>
            <a:xfrm>
              <a:off x="3301209"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8" name="Google Shape;26438;p46"/>
            <p:cNvSpPr/>
            <p:nvPr/>
          </p:nvSpPr>
          <p:spPr>
            <a:xfrm>
              <a:off x="3420717" y="457206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69"/>
        <p:cNvGrpSpPr/>
        <p:nvPr/>
      </p:nvGrpSpPr>
      <p:grpSpPr>
        <a:xfrm>
          <a:off x="0" y="0"/>
          <a:ext cx="0" cy="0"/>
          <a:chOff x="0" y="0"/>
          <a:chExt cx="0" cy="0"/>
        </a:xfrm>
      </p:grpSpPr>
      <p:sp>
        <p:nvSpPr>
          <p:cNvPr id="1070" name="Google Shape;1070;p4"/>
          <p:cNvSpPr txBox="1">
            <a:spLocks noGrp="1"/>
          </p:cNvSpPr>
          <p:nvPr>
            <p:ph type="body" idx="1"/>
          </p:nvPr>
        </p:nvSpPr>
        <p:spPr>
          <a:xfrm>
            <a:off x="1075875" y="1403100"/>
            <a:ext cx="6992400" cy="2926200"/>
          </a:xfrm>
          <a:prstGeom prst="rect">
            <a:avLst/>
          </a:prstGeom>
        </p:spPr>
        <p:txBody>
          <a:bodyPr spcFirstLastPara="1" wrap="square" lIns="0" tIns="0" rIns="0" bIns="0" anchor="t" anchorCtr="0">
            <a:noAutofit/>
          </a:bodyPr>
          <a:lstStyle>
            <a:lvl1pPr marL="457200" lvl="0" indent="-304800" algn="ctr" rtl="0">
              <a:spcBef>
                <a:spcPts val="0"/>
              </a:spcBef>
              <a:spcAft>
                <a:spcPts val="0"/>
              </a:spcAft>
              <a:buSzPts val="1200"/>
              <a:buChar char="●"/>
              <a:defRPr sz="1250"/>
            </a:lvl1pPr>
            <a:lvl2pPr marL="914400" lvl="1" indent="-304800" rtl="0">
              <a:lnSpc>
                <a:spcPct val="115000"/>
              </a:lnSpc>
              <a:spcBef>
                <a:spcPts val="0"/>
              </a:spcBef>
              <a:spcAft>
                <a:spcPts val="0"/>
              </a:spcAft>
              <a:buSzPts val="1200"/>
              <a:buFont typeface="Roboto Condensed Light"/>
              <a:buChar char="○"/>
              <a:defRPr/>
            </a:lvl2pPr>
            <a:lvl3pPr marL="1371600" lvl="2" indent="-304800" rtl="0">
              <a:lnSpc>
                <a:spcPct val="115000"/>
              </a:lnSpc>
              <a:spcBef>
                <a:spcPts val="0"/>
              </a:spcBef>
              <a:spcAft>
                <a:spcPts val="0"/>
              </a:spcAft>
              <a:buSzPts val="1200"/>
              <a:buFont typeface="Roboto Condensed Light"/>
              <a:buChar char="■"/>
              <a:defRPr/>
            </a:lvl3pPr>
            <a:lvl4pPr marL="1828800" lvl="3" indent="-304800" rtl="0">
              <a:lnSpc>
                <a:spcPct val="115000"/>
              </a:lnSpc>
              <a:spcBef>
                <a:spcPts val="0"/>
              </a:spcBef>
              <a:spcAft>
                <a:spcPts val="0"/>
              </a:spcAft>
              <a:buSzPts val="1200"/>
              <a:buFont typeface="Roboto Condensed Light"/>
              <a:buChar char="●"/>
              <a:defRPr/>
            </a:lvl4pPr>
            <a:lvl5pPr marL="2286000" lvl="4" indent="-304800" rtl="0">
              <a:lnSpc>
                <a:spcPct val="115000"/>
              </a:lnSpc>
              <a:spcBef>
                <a:spcPts val="0"/>
              </a:spcBef>
              <a:spcAft>
                <a:spcPts val="0"/>
              </a:spcAft>
              <a:buSzPts val="1200"/>
              <a:buFont typeface="Roboto Condensed Light"/>
              <a:buChar char="○"/>
              <a:defRPr/>
            </a:lvl5pPr>
            <a:lvl6pPr marL="2743200" lvl="5" indent="-304800" rtl="0">
              <a:lnSpc>
                <a:spcPct val="115000"/>
              </a:lnSpc>
              <a:spcBef>
                <a:spcPts val="0"/>
              </a:spcBef>
              <a:spcAft>
                <a:spcPts val="0"/>
              </a:spcAft>
              <a:buSzPts val="1200"/>
              <a:buFont typeface="Roboto Condensed Light"/>
              <a:buChar char="■"/>
              <a:defRPr/>
            </a:lvl6pPr>
            <a:lvl7pPr marL="3200400" lvl="6" indent="-304800" rtl="0">
              <a:lnSpc>
                <a:spcPct val="115000"/>
              </a:lnSpc>
              <a:spcBef>
                <a:spcPts val="0"/>
              </a:spcBef>
              <a:spcAft>
                <a:spcPts val="0"/>
              </a:spcAft>
              <a:buSzPts val="1200"/>
              <a:buFont typeface="Roboto Condensed Light"/>
              <a:buChar char="●"/>
              <a:defRPr/>
            </a:lvl7pPr>
            <a:lvl8pPr marL="3657600" lvl="7" indent="-304800" rtl="0">
              <a:lnSpc>
                <a:spcPct val="115000"/>
              </a:lnSpc>
              <a:spcBef>
                <a:spcPts val="0"/>
              </a:spcBef>
              <a:spcAft>
                <a:spcPts val="0"/>
              </a:spcAft>
              <a:buSzPts val="1200"/>
              <a:buFont typeface="Roboto Condensed Light"/>
              <a:buChar char="○"/>
              <a:defRPr/>
            </a:lvl8pPr>
            <a:lvl9pPr marL="4114800" lvl="8" indent="-304800" rtl="0">
              <a:lnSpc>
                <a:spcPct val="115000"/>
              </a:lnSpc>
              <a:spcBef>
                <a:spcPts val="0"/>
              </a:spcBef>
              <a:spcAft>
                <a:spcPts val="0"/>
              </a:spcAft>
              <a:buSzPts val="1200"/>
              <a:buFont typeface="Roboto Condensed Light"/>
              <a:buChar char="■"/>
              <a:defRPr/>
            </a:lvl9pPr>
          </a:lstStyle>
          <a:p>
            <a:endParaRPr/>
          </a:p>
        </p:txBody>
      </p:sp>
      <p:sp>
        <p:nvSpPr>
          <p:cNvPr id="1071" name="Google Shape;1071;p4"/>
          <p:cNvSpPr txBox="1">
            <a:spLocks noGrp="1"/>
          </p:cNvSpPr>
          <p:nvPr>
            <p:ph type="title"/>
          </p:nvPr>
        </p:nvSpPr>
        <p:spPr>
          <a:xfrm>
            <a:off x="313700" y="368725"/>
            <a:ext cx="8516700" cy="576000"/>
          </a:xfrm>
          <a:prstGeom prst="rect">
            <a:avLst/>
          </a:prstGeom>
          <a:noFill/>
        </p:spPr>
        <p:txBody>
          <a:bodyPr spcFirstLastPara="1" wrap="square" lIns="91425" tIns="64000"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072" name="Google Shape;1072;p4"/>
          <p:cNvGrpSpPr/>
          <p:nvPr/>
        </p:nvGrpSpPr>
        <p:grpSpPr>
          <a:xfrm>
            <a:off x="313503" y="376409"/>
            <a:ext cx="8516819" cy="562035"/>
            <a:chOff x="313503" y="376409"/>
            <a:chExt cx="8516819" cy="562035"/>
          </a:xfrm>
        </p:grpSpPr>
        <p:sp>
          <p:nvSpPr>
            <p:cNvPr id="1073" name="Google Shape;1073;p4"/>
            <p:cNvSpPr/>
            <p:nvPr/>
          </p:nvSpPr>
          <p:spPr>
            <a:xfrm>
              <a:off x="313503"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
            <p:cNvSpPr/>
            <p:nvPr/>
          </p:nvSpPr>
          <p:spPr>
            <a:xfrm>
              <a:off x="43301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
            <p:cNvSpPr/>
            <p:nvPr/>
          </p:nvSpPr>
          <p:spPr>
            <a:xfrm>
              <a:off x="552519"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
            <p:cNvSpPr/>
            <p:nvPr/>
          </p:nvSpPr>
          <p:spPr>
            <a:xfrm>
              <a:off x="672027"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
            <p:cNvSpPr/>
            <p:nvPr/>
          </p:nvSpPr>
          <p:spPr>
            <a:xfrm>
              <a:off x="844028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
            <p:cNvSpPr/>
            <p:nvPr/>
          </p:nvSpPr>
          <p:spPr>
            <a:xfrm>
              <a:off x="8559794"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
            <p:cNvSpPr/>
            <p:nvPr/>
          </p:nvSpPr>
          <p:spPr>
            <a:xfrm>
              <a:off x="8679308"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
            <p:cNvSpPr/>
            <p:nvPr/>
          </p:nvSpPr>
          <p:spPr>
            <a:xfrm>
              <a:off x="879882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
            <p:cNvSpPr/>
            <p:nvPr/>
          </p:nvSpPr>
          <p:spPr>
            <a:xfrm>
              <a:off x="313503"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
            <p:cNvSpPr/>
            <p:nvPr/>
          </p:nvSpPr>
          <p:spPr>
            <a:xfrm>
              <a:off x="43301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
            <p:cNvSpPr/>
            <p:nvPr/>
          </p:nvSpPr>
          <p:spPr>
            <a:xfrm>
              <a:off x="552519"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
            <p:cNvSpPr/>
            <p:nvPr/>
          </p:nvSpPr>
          <p:spPr>
            <a:xfrm>
              <a:off x="672027"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
            <p:cNvSpPr/>
            <p:nvPr/>
          </p:nvSpPr>
          <p:spPr>
            <a:xfrm>
              <a:off x="844028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
            <p:cNvSpPr/>
            <p:nvPr/>
          </p:nvSpPr>
          <p:spPr>
            <a:xfrm>
              <a:off x="8559794"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
            <p:cNvSpPr/>
            <p:nvPr/>
          </p:nvSpPr>
          <p:spPr>
            <a:xfrm>
              <a:off x="8679308"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
            <p:cNvSpPr/>
            <p:nvPr/>
          </p:nvSpPr>
          <p:spPr>
            <a:xfrm>
              <a:off x="879882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
            <p:cNvSpPr/>
            <p:nvPr/>
          </p:nvSpPr>
          <p:spPr>
            <a:xfrm>
              <a:off x="313503"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
            <p:cNvSpPr/>
            <p:nvPr/>
          </p:nvSpPr>
          <p:spPr>
            <a:xfrm>
              <a:off x="43301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
            <p:cNvSpPr/>
            <p:nvPr/>
          </p:nvSpPr>
          <p:spPr>
            <a:xfrm>
              <a:off x="552519"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
            <p:cNvSpPr/>
            <p:nvPr/>
          </p:nvSpPr>
          <p:spPr>
            <a:xfrm>
              <a:off x="672027"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
            <p:cNvSpPr/>
            <p:nvPr/>
          </p:nvSpPr>
          <p:spPr>
            <a:xfrm>
              <a:off x="844028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
            <p:cNvSpPr/>
            <p:nvPr/>
          </p:nvSpPr>
          <p:spPr>
            <a:xfrm>
              <a:off x="8559794"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
            <p:cNvSpPr/>
            <p:nvPr/>
          </p:nvSpPr>
          <p:spPr>
            <a:xfrm>
              <a:off x="8679308"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
            <p:cNvSpPr/>
            <p:nvPr/>
          </p:nvSpPr>
          <p:spPr>
            <a:xfrm>
              <a:off x="879882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
            <p:cNvSpPr/>
            <p:nvPr/>
          </p:nvSpPr>
          <p:spPr>
            <a:xfrm>
              <a:off x="313503"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
            <p:cNvSpPr/>
            <p:nvPr/>
          </p:nvSpPr>
          <p:spPr>
            <a:xfrm>
              <a:off x="43301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
            <p:cNvSpPr/>
            <p:nvPr/>
          </p:nvSpPr>
          <p:spPr>
            <a:xfrm>
              <a:off x="552519"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
            <p:cNvSpPr/>
            <p:nvPr/>
          </p:nvSpPr>
          <p:spPr>
            <a:xfrm>
              <a:off x="672027"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
            <p:cNvSpPr/>
            <p:nvPr/>
          </p:nvSpPr>
          <p:spPr>
            <a:xfrm>
              <a:off x="844028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
            <p:cNvSpPr/>
            <p:nvPr/>
          </p:nvSpPr>
          <p:spPr>
            <a:xfrm>
              <a:off x="8559794"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
            <p:cNvSpPr/>
            <p:nvPr/>
          </p:nvSpPr>
          <p:spPr>
            <a:xfrm>
              <a:off x="8679308"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
            <p:cNvSpPr/>
            <p:nvPr/>
          </p:nvSpPr>
          <p:spPr>
            <a:xfrm>
              <a:off x="879882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
            <p:cNvSpPr/>
            <p:nvPr/>
          </p:nvSpPr>
          <p:spPr>
            <a:xfrm>
              <a:off x="313503"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
            <p:cNvSpPr/>
            <p:nvPr/>
          </p:nvSpPr>
          <p:spPr>
            <a:xfrm>
              <a:off x="43301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
            <p:cNvSpPr/>
            <p:nvPr/>
          </p:nvSpPr>
          <p:spPr>
            <a:xfrm>
              <a:off x="552519"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
            <p:cNvSpPr/>
            <p:nvPr/>
          </p:nvSpPr>
          <p:spPr>
            <a:xfrm>
              <a:off x="672027"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
            <p:cNvSpPr/>
            <p:nvPr/>
          </p:nvSpPr>
          <p:spPr>
            <a:xfrm>
              <a:off x="844028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
            <p:cNvSpPr/>
            <p:nvPr/>
          </p:nvSpPr>
          <p:spPr>
            <a:xfrm>
              <a:off x="8559794"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
            <p:cNvSpPr/>
            <p:nvPr/>
          </p:nvSpPr>
          <p:spPr>
            <a:xfrm>
              <a:off x="8679308"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
            <p:cNvSpPr/>
            <p:nvPr/>
          </p:nvSpPr>
          <p:spPr>
            <a:xfrm>
              <a:off x="879882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
            <p:cNvSpPr/>
            <p:nvPr/>
          </p:nvSpPr>
          <p:spPr>
            <a:xfrm>
              <a:off x="313503"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
            <p:cNvSpPr/>
            <p:nvPr/>
          </p:nvSpPr>
          <p:spPr>
            <a:xfrm>
              <a:off x="43301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
            <p:cNvSpPr/>
            <p:nvPr/>
          </p:nvSpPr>
          <p:spPr>
            <a:xfrm>
              <a:off x="552519"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
            <p:cNvSpPr/>
            <p:nvPr/>
          </p:nvSpPr>
          <p:spPr>
            <a:xfrm>
              <a:off x="672027"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
            <p:cNvSpPr/>
            <p:nvPr/>
          </p:nvSpPr>
          <p:spPr>
            <a:xfrm>
              <a:off x="844028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
            <p:cNvSpPr/>
            <p:nvPr/>
          </p:nvSpPr>
          <p:spPr>
            <a:xfrm>
              <a:off x="8559794"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
            <p:cNvSpPr/>
            <p:nvPr/>
          </p:nvSpPr>
          <p:spPr>
            <a:xfrm>
              <a:off x="8679308"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
            <p:cNvSpPr/>
            <p:nvPr/>
          </p:nvSpPr>
          <p:spPr>
            <a:xfrm>
              <a:off x="879882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76"/>
        <p:cNvGrpSpPr/>
        <p:nvPr/>
      </p:nvGrpSpPr>
      <p:grpSpPr>
        <a:xfrm>
          <a:off x="0" y="0"/>
          <a:ext cx="0" cy="0"/>
          <a:chOff x="0" y="0"/>
          <a:chExt cx="0" cy="0"/>
        </a:xfrm>
      </p:grpSpPr>
      <p:sp>
        <p:nvSpPr>
          <p:cNvPr id="1177" name="Google Shape;1177;p6"/>
          <p:cNvSpPr txBox="1">
            <a:spLocks noGrp="1"/>
          </p:cNvSpPr>
          <p:nvPr>
            <p:ph type="title"/>
          </p:nvPr>
        </p:nvSpPr>
        <p:spPr>
          <a:xfrm>
            <a:off x="720100" y="368725"/>
            <a:ext cx="7704000" cy="576000"/>
          </a:xfrm>
          <a:prstGeom prst="rect">
            <a:avLst/>
          </a:prstGeom>
          <a:noFill/>
        </p:spPr>
        <p:txBody>
          <a:bodyPr spcFirstLastPara="1" wrap="square" lIns="91425" tIns="64000"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178" name="Google Shape;1178;p6"/>
          <p:cNvGrpSpPr/>
          <p:nvPr/>
        </p:nvGrpSpPr>
        <p:grpSpPr>
          <a:xfrm>
            <a:off x="313503" y="376409"/>
            <a:ext cx="8516819" cy="562035"/>
            <a:chOff x="313503" y="376409"/>
            <a:chExt cx="8516819" cy="562035"/>
          </a:xfrm>
        </p:grpSpPr>
        <p:sp>
          <p:nvSpPr>
            <p:cNvPr id="1179" name="Google Shape;1179;p6"/>
            <p:cNvSpPr/>
            <p:nvPr/>
          </p:nvSpPr>
          <p:spPr>
            <a:xfrm>
              <a:off x="313503"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
            <p:cNvSpPr/>
            <p:nvPr/>
          </p:nvSpPr>
          <p:spPr>
            <a:xfrm>
              <a:off x="43301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
            <p:cNvSpPr/>
            <p:nvPr/>
          </p:nvSpPr>
          <p:spPr>
            <a:xfrm>
              <a:off x="552519"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
            <p:cNvSpPr/>
            <p:nvPr/>
          </p:nvSpPr>
          <p:spPr>
            <a:xfrm>
              <a:off x="672027"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
            <p:cNvSpPr/>
            <p:nvPr/>
          </p:nvSpPr>
          <p:spPr>
            <a:xfrm>
              <a:off x="844028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
            <p:cNvSpPr/>
            <p:nvPr/>
          </p:nvSpPr>
          <p:spPr>
            <a:xfrm>
              <a:off x="8559794"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
            <p:cNvSpPr/>
            <p:nvPr/>
          </p:nvSpPr>
          <p:spPr>
            <a:xfrm>
              <a:off x="8679308"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
            <p:cNvSpPr/>
            <p:nvPr/>
          </p:nvSpPr>
          <p:spPr>
            <a:xfrm>
              <a:off x="879882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
            <p:cNvSpPr/>
            <p:nvPr/>
          </p:nvSpPr>
          <p:spPr>
            <a:xfrm>
              <a:off x="313503"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
            <p:cNvSpPr/>
            <p:nvPr/>
          </p:nvSpPr>
          <p:spPr>
            <a:xfrm>
              <a:off x="43301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
            <p:cNvSpPr/>
            <p:nvPr/>
          </p:nvSpPr>
          <p:spPr>
            <a:xfrm>
              <a:off x="552519"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
            <p:cNvSpPr/>
            <p:nvPr/>
          </p:nvSpPr>
          <p:spPr>
            <a:xfrm>
              <a:off x="672027"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
            <p:cNvSpPr/>
            <p:nvPr/>
          </p:nvSpPr>
          <p:spPr>
            <a:xfrm>
              <a:off x="844028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
            <p:cNvSpPr/>
            <p:nvPr/>
          </p:nvSpPr>
          <p:spPr>
            <a:xfrm>
              <a:off x="8559794"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
            <p:cNvSpPr/>
            <p:nvPr/>
          </p:nvSpPr>
          <p:spPr>
            <a:xfrm>
              <a:off x="8679308"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
            <p:cNvSpPr/>
            <p:nvPr/>
          </p:nvSpPr>
          <p:spPr>
            <a:xfrm>
              <a:off x="879882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
            <p:cNvSpPr/>
            <p:nvPr/>
          </p:nvSpPr>
          <p:spPr>
            <a:xfrm>
              <a:off x="313503"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
            <p:cNvSpPr/>
            <p:nvPr/>
          </p:nvSpPr>
          <p:spPr>
            <a:xfrm>
              <a:off x="43301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
            <p:cNvSpPr/>
            <p:nvPr/>
          </p:nvSpPr>
          <p:spPr>
            <a:xfrm>
              <a:off x="552519"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
            <p:cNvSpPr/>
            <p:nvPr/>
          </p:nvSpPr>
          <p:spPr>
            <a:xfrm>
              <a:off x="672027"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
            <p:cNvSpPr/>
            <p:nvPr/>
          </p:nvSpPr>
          <p:spPr>
            <a:xfrm>
              <a:off x="844028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
            <p:cNvSpPr/>
            <p:nvPr/>
          </p:nvSpPr>
          <p:spPr>
            <a:xfrm>
              <a:off x="8559794"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
            <p:cNvSpPr/>
            <p:nvPr/>
          </p:nvSpPr>
          <p:spPr>
            <a:xfrm>
              <a:off x="8679308"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
            <p:cNvSpPr/>
            <p:nvPr/>
          </p:nvSpPr>
          <p:spPr>
            <a:xfrm>
              <a:off x="879882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
            <p:cNvSpPr/>
            <p:nvPr/>
          </p:nvSpPr>
          <p:spPr>
            <a:xfrm>
              <a:off x="313503"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
            <p:cNvSpPr/>
            <p:nvPr/>
          </p:nvSpPr>
          <p:spPr>
            <a:xfrm>
              <a:off x="43301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
            <p:cNvSpPr/>
            <p:nvPr/>
          </p:nvSpPr>
          <p:spPr>
            <a:xfrm>
              <a:off x="552519"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
            <p:cNvSpPr/>
            <p:nvPr/>
          </p:nvSpPr>
          <p:spPr>
            <a:xfrm>
              <a:off x="672027"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
            <p:cNvSpPr/>
            <p:nvPr/>
          </p:nvSpPr>
          <p:spPr>
            <a:xfrm>
              <a:off x="844028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
            <p:cNvSpPr/>
            <p:nvPr/>
          </p:nvSpPr>
          <p:spPr>
            <a:xfrm>
              <a:off x="8559794"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
            <p:cNvSpPr/>
            <p:nvPr/>
          </p:nvSpPr>
          <p:spPr>
            <a:xfrm>
              <a:off x="8679308"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
            <p:cNvSpPr/>
            <p:nvPr/>
          </p:nvSpPr>
          <p:spPr>
            <a:xfrm>
              <a:off x="879882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
            <p:cNvSpPr/>
            <p:nvPr/>
          </p:nvSpPr>
          <p:spPr>
            <a:xfrm>
              <a:off x="313503"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
            <p:cNvSpPr/>
            <p:nvPr/>
          </p:nvSpPr>
          <p:spPr>
            <a:xfrm>
              <a:off x="43301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
            <p:cNvSpPr/>
            <p:nvPr/>
          </p:nvSpPr>
          <p:spPr>
            <a:xfrm>
              <a:off x="552519"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
            <p:cNvSpPr/>
            <p:nvPr/>
          </p:nvSpPr>
          <p:spPr>
            <a:xfrm>
              <a:off x="672027"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
            <p:cNvSpPr/>
            <p:nvPr/>
          </p:nvSpPr>
          <p:spPr>
            <a:xfrm>
              <a:off x="844028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
            <p:cNvSpPr/>
            <p:nvPr/>
          </p:nvSpPr>
          <p:spPr>
            <a:xfrm>
              <a:off x="8559794"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
            <p:cNvSpPr/>
            <p:nvPr/>
          </p:nvSpPr>
          <p:spPr>
            <a:xfrm>
              <a:off x="8679308"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
            <p:cNvSpPr/>
            <p:nvPr/>
          </p:nvSpPr>
          <p:spPr>
            <a:xfrm>
              <a:off x="879882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
            <p:cNvSpPr/>
            <p:nvPr/>
          </p:nvSpPr>
          <p:spPr>
            <a:xfrm>
              <a:off x="313503"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
            <p:cNvSpPr/>
            <p:nvPr/>
          </p:nvSpPr>
          <p:spPr>
            <a:xfrm>
              <a:off x="43301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
            <p:cNvSpPr/>
            <p:nvPr/>
          </p:nvSpPr>
          <p:spPr>
            <a:xfrm>
              <a:off x="552519"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
            <p:cNvSpPr/>
            <p:nvPr/>
          </p:nvSpPr>
          <p:spPr>
            <a:xfrm>
              <a:off x="672027"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
            <p:cNvSpPr/>
            <p:nvPr/>
          </p:nvSpPr>
          <p:spPr>
            <a:xfrm>
              <a:off x="844028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
            <p:cNvSpPr/>
            <p:nvPr/>
          </p:nvSpPr>
          <p:spPr>
            <a:xfrm>
              <a:off x="8559794"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
            <p:cNvSpPr/>
            <p:nvPr/>
          </p:nvSpPr>
          <p:spPr>
            <a:xfrm>
              <a:off x="8679308"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
            <p:cNvSpPr/>
            <p:nvPr/>
          </p:nvSpPr>
          <p:spPr>
            <a:xfrm>
              <a:off x="879882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84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_3_2">
    <p:spTree>
      <p:nvGrpSpPr>
        <p:cNvPr id="1" name="Shape 9850"/>
        <p:cNvGrpSpPr/>
        <p:nvPr/>
      </p:nvGrpSpPr>
      <p:grpSpPr>
        <a:xfrm>
          <a:off x="0" y="0"/>
          <a:ext cx="0" cy="0"/>
          <a:chOff x="0" y="0"/>
          <a:chExt cx="0" cy="0"/>
        </a:xfrm>
      </p:grpSpPr>
      <p:sp>
        <p:nvSpPr>
          <p:cNvPr id="9851" name="Google Shape;9851;p13"/>
          <p:cNvSpPr txBox="1">
            <a:spLocks noGrp="1"/>
          </p:cNvSpPr>
          <p:nvPr>
            <p:ph type="title"/>
          </p:nvPr>
        </p:nvSpPr>
        <p:spPr>
          <a:xfrm>
            <a:off x="720000" y="1674523"/>
            <a:ext cx="2301600" cy="457200"/>
          </a:xfrm>
          <a:prstGeom prst="rect">
            <a:avLst/>
          </a:prstGeom>
          <a:noFill/>
        </p:spPr>
        <p:txBody>
          <a:bodyPr spcFirstLastPara="1" wrap="square" lIns="0" tIns="0" rIns="0" bIns="0" anchor="ctr"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52" name="Google Shape;9852;p13"/>
          <p:cNvSpPr txBox="1">
            <a:spLocks noGrp="1"/>
          </p:cNvSpPr>
          <p:nvPr>
            <p:ph type="subTitle" idx="1"/>
          </p:nvPr>
        </p:nvSpPr>
        <p:spPr>
          <a:xfrm>
            <a:off x="720000" y="2126021"/>
            <a:ext cx="2301600" cy="484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853" name="Google Shape;9853;p13"/>
          <p:cNvSpPr txBox="1">
            <a:spLocks noGrp="1"/>
          </p:cNvSpPr>
          <p:nvPr>
            <p:ph type="title" idx="2"/>
          </p:nvPr>
        </p:nvSpPr>
        <p:spPr>
          <a:xfrm>
            <a:off x="720000" y="3203855"/>
            <a:ext cx="2301600" cy="457200"/>
          </a:xfrm>
          <a:prstGeom prst="rect">
            <a:avLst/>
          </a:prstGeom>
          <a:noFill/>
        </p:spPr>
        <p:txBody>
          <a:bodyPr spcFirstLastPara="1" wrap="square" lIns="0" tIns="0" rIns="0" bIns="0" anchor="ctr"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54" name="Google Shape;9854;p13"/>
          <p:cNvSpPr txBox="1">
            <a:spLocks noGrp="1"/>
          </p:cNvSpPr>
          <p:nvPr>
            <p:ph type="subTitle" idx="3"/>
          </p:nvPr>
        </p:nvSpPr>
        <p:spPr>
          <a:xfrm>
            <a:off x="720000" y="3655353"/>
            <a:ext cx="2301600" cy="484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855" name="Google Shape;9855;p13"/>
          <p:cNvSpPr txBox="1">
            <a:spLocks noGrp="1"/>
          </p:cNvSpPr>
          <p:nvPr>
            <p:ph type="title" idx="4"/>
          </p:nvPr>
        </p:nvSpPr>
        <p:spPr>
          <a:xfrm>
            <a:off x="3421244" y="3203855"/>
            <a:ext cx="2301600" cy="457200"/>
          </a:xfrm>
          <a:prstGeom prst="rect">
            <a:avLst/>
          </a:prstGeom>
          <a:noFill/>
        </p:spPr>
        <p:txBody>
          <a:bodyPr spcFirstLastPara="1" wrap="square" lIns="0" tIns="0" rIns="0" bIns="0" anchor="ctr"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56" name="Google Shape;9856;p13"/>
          <p:cNvSpPr txBox="1">
            <a:spLocks noGrp="1"/>
          </p:cNvSpPr>
          <p:nvPr>
            <p:ph type="subTitle" idx="5"/>
          </p:nvPr>
        </p:nvSpPr>
        <p:spPr>
          <a:xfrm>
            <a:off x="3421244" y="3655353"/>
            <a:ext cx="2301600" cy="484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857" name="Google Shape;9857;p13"/>
          <p:cNvSpPr txBox="1">
            <a:spLocks noGrp="1"/>
          </p:cNvSpPr>
          <p:nvPr>
            <p:ph type="title" idx="6"/>
          </p:nvPr>
        </p:nvSpPr>
        <p:spPr>
          <a:xfrm>
            <a:off x="3421244" y="1674523"/>
            <a:ext cx="2301600" cy="457200"/>
          </a:xfrm>
          <a:prstGeom prst="rect">
            <a:avLst/>
          </a:prstGeom>
          <a:noFill/>
        </p:spPr>
        <p:txBody>
          <a:bodyPr spcFirstLastPara="1" wrap="square" lIns="0" tIns="0" rIns="0" bIns="0" anchor="ctr"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58" name="Google Shape;9858;p13"/>
          <p:cNvSpPr txBox="1">
            <a:spLocks noGrp="1"/>
          </p:cNvSpPr>
          <p:nvPr>
            <p:ph type="subTitle" idx="7"/>
          </p:nvPr>
        </p:nvSpPr>
        <p:spPr>
          <a:xfrm>
            <a:off x="3421244" y="2126021"/>
            <a:ext cx="2301600" cy="484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859" name="Google Shape;9859;p13"/>
          <p:cNvSpPr txBox="1">
            <a:spLocks noGrp="1"/>
          </p:cNvSpPr>
          <p:nvPr>
            <p:ph type="title" idx="8"/>
          </p:nvPr>
        </p:nvSpPr>
        <p:spPr>
          <a:xfrm>
            <a:off x="6122487" y="3203855"/>
            <a:ext cx="2301600" cy="457200"/>
          </a:xfrm>
          <a:prstGeom prst="rect">
            <a:avLst/>
          </a:prstGeom>
          <a:noFill/>
        </p:spPr>
        <p:txBody>
          <a:bodyPr spcFirstLastPara="1" wrap="square" lIns="0" tIns="0" rIns="0" bIns="0" anchor="ctr"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60" name="Google Shape;9860;p13"/>
          <p:cNvSpPr txBox="1">
            <a:spLocks noGrp="1"/>
          </p:cNvSpPr>
          <p:nvPr>
            <p:ph type="subTitle" idx="9"/>
          </p:nvPr>
        </p:nvSpPr>
        <p:spPr>
          <a:xfrm>
            <a:off x="6122487" y="3655353"/>
            <a:ext cx="2301600" cy="484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861" name="Google Shape;9861;p13"/>
          <p:cNvSpPr txBox="1">
            <a:spLocks noGrp="1"/>
          </p:cNvSpPr>
          <p:nvPr>
            <p:ph type="title" idx="13"/>
          </p:nvPr>
        </p:nvSpPr>
        <p:spPr>
          <a:xfrm>
            <a:off x="6122487" y="1674523"/>
            <a:ext cx="2301600" cy="457200"/>
          </a:xfrm>
          <a:prstGeom prst="rect">
            <a:avLst/>
          </a:prstGeom>
          <a:noFill/>
        </p:spPr>
        <p:txBody>
          <a:bodyPr spcFirstLastPara="1" wrap="square" lIns="0" tIns="0" rIns="0" bIns="0" anchor="ctr"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62" name="Google Shape;9862;p13"/>
          <p:cNvSpPr txBox="1">
            <a:spLocks noGrp="1"/>
          </p:cNvSpPr>
          <p:nvPr>
            <p:ph type="subTitle" idx="14"/>
          </p:nvPr>
        </p:nvSpPr>
        <p:spPr>
          <a:xfrm>
            <a:off x="6122487" y="2126021"/>
            <a:ext cx="2301600" cy="484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863" name="Google Shape;9863;p13"/>
          <p:cNvSpPr txBox="1">
            <a:spLocks noGrp="1"/>
          </p:cNvSpPr>
          <p:nvPr>
            <p:ph type="title" idx="15"/>
          </p:nvPr>
        </p:nvSpPr>
        <p:spPr>
          <a:xfrm>
            <a:off x="720025" y="368725"/>
            <a:ext cx="7704000" cy="576000"/>
          </a:xfrm>
          <a:prstGeom prst="rect">
            <a:avLst/>
          </a:prstGeom>
          <a:noFill/>
        </p:spPr>
        <p:txBody>
          <a:bodyPr spcFirstLastPara="1" wrap="square" lIns="91425" tIns="64000"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864" name="Google Shape;9864;p13"/>
          <p:cNvGrpSpPr/>
          <p:nvPr/>
        </p:nvGrpSpPr>
        <p:grpSpPr>
          <a:xfrm>
            <a:off x="313503" y="376409"/>
            <a:ext cx="8516819" cy="562035"/>
            <a:chOff x="313503" y="376409"/>
            <a:chExt cx="8516819" cy="562035"/>
          </a:xfrm>
        </p:grpSpPr>
        <p:sp>
          <p:nvSpPr>
            <p:cNvPr id="9865" name="Google Shape;9865;p13"/>
            <p:cNvSpPr/>
            <p:nvPr/>
          </p:nvSpPr>
          <p:spPr>
            <a:xfrm>
              <a:off x="313503"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13"/>
            <p:cNvSpPr/>
            <p:nvPr/>
          </p:nvSpPr>
          <p:spPr>
            <a:xfrm>
              <a:off x="43301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13"/>
            <p:cNvSpPr/>
            <p:nvPr/>
          </p:nvSpPr>
          <p:spPr>
            <a:xfrm>
              <a:off x="552519"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3"/>
            <p:cNvSpPr/>
            <p:nvPr/>
          </p:nvSpPr>
          <p:spPr>
            <a:xfrm>
              <a:off x="672027"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13"/>
            <p:cNvSpPr/>
            <p:nvPr/>
          </p:nvSpPr>
          <p:spPr>
            <a:xfrm>
              <a:off x="844028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13"/>
            <p:cNvSpPr/>
            <p:nvPr/>
          </p:nvSpPr>
          <p:spPr>
            <a:xfrm>
              <a:off x="8559794"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13"/>
            <p:cNvSpPr/>
            <p:nvPr/>
          </p:nvSpPr>
          <p:spPr>
            <a:xfrm>
              <a:off x="8679308"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3"/>
            <p:cNvSpPr/>
            <p:nvPr/>
          </p:nvSpPr>
          <p:spPr>
            <a:xfrm>
              <a:off x="879882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13"/>
            <p:cNvSpPr/>
            <p:nvPr/>
          </p:nvSpPr>
          <p:spPr>
            <a:xfrm>
              <a:off x="313503"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13"/>
            <p:cNvSpPr/>
            <p:nvPr/>
          </p:nvSpPr>
          <p:spPr>
            <a:xfrm>
              <a:off x="43301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13"/>
            <p:cNvSpPr/>
            <p:nvPr/>
          </p:nvSpPr>
          <p:spPr>
            <a:xfrm>
              <a:off x="552519"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13"/>
            <p:cNvSpPr/>
            <p:nvPr/>
          </p:nvSpPr>
          <p:spPr>
            <a:xfrm>
              <a:off x="672027"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13"/>
            <p:cNvSpPr/>
            <p:nvPr/>
          </p:nvSpPr>
          <p:spPr>
            <a:xfrm>
              <a:off x="844028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13"/>
            <p:cNvSpPr/>
            <p:nvPr/>
          </p:nvSpPr>
          <p:spPr>
            <a:xfrm>
              <a:off x="8559794"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13"/>
            <p:cNvSpPr/>
            <p:nvPr/>
          </p:nvSpPr>
          <p:spPr>
            <a:xfrm>
              <a:off x="8679308"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13"/>
            <p:cNvSpPr/>
            <p:nvPr/>
          </p:nvSpPr>
          <p:spPr>
            <a:xfrm>
              <a:off x="879882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3"/>
            <p:cNvSpPr/>
            <p:nvPr/>
          </p:nvSpPr>
          <p:spPr>
            <a:xfrm>
              <a:off x="313503"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13"/>
            <p:cNvSpPr/>
            <p:nvPr/>
          </p:nvSpPr>
          <p:spPr>
            <a:xfrm>
              <a:off x="43301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13"/>
            <p:cNvSpPr/>
            <p:nvPr/>
          </p:nvSpPr>
          <p:spPr>
            <a:xfrm>
              <a:off x="552519"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13"/>
            <p:cNvSpPr/>
            <p:nvPr/>
          </p:nvSpPr>
          <p:spPr>
            <a:xfrm>
              <a:off x="672027"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3"/>
            <p:cNvSpPr/>
            <p:nvPr/>
          </p:nvSpPr>
          <p:spPr>
            <a:xfrm>
              <a:off x="844028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3"/>
            <p:cNvSpPr/>
            <p:nvPr/>
          </p:nvSpPr>
          <p:spPr>
            <a:xfrm>
              <a:off x="8559794"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13"/>
            <p:cNvSpPr/>
            <p:nvPr/>
          </p:nvSpPr>
          <p:spPr>
            <a:xfrm>
              <a:off x="8679308"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13"/>
            <p:cNvSpPr/>
            <p:nvPr/>
          </p:nvSpPr>
          <p:spPr>
            <a:xfrm>
              <a:off x="879882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13"/>
            <p:cNvSpPr/>
            <p:nvPr/>
          </p:nvSpPr>
          <p:spPr>
            <a:xfrm>
              <a:off x="313503"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13"/>
            <p:cNvSpPr/>
            <p:nvPr/>
          </p:nvSpPr>
          <p:spPr>
            <a:xfrm>
              <a:off x="43301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13"/>
            <p:cNvSpPr/>
            <p:nvPr/>
          </p:nvSpPr>
          <p:spPr>
            <a:xfrm>
              <a:off x="552519"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3"/>
            <p:cNvSpPr/>
            <p:nvPr/>
          </p:nvSpPr>
          <p:spPr>
            <a:xfrm>
              <a:off x="672027"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13"/>
            <p:cNvSpPr/>
            <p:nvPr/>
          </p:nvSpPr>
          <p:spPr>
            <a:xfrm>
              <a:off x="844028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13"/>
            <p:cNvSpPr/>
            <p:nvPr/>
          </p:nvSpPr>
          <p:spPr>
            <a:xfrm>
              <a:off x="8559794"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3"/>
            <p:cNvSpPr/>
            <p:nvPr/>
          </p:nvSpPr>
          <p:spPr>
            <a:xfrm>
              <a:off x="8679308"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3"/>
            <p:cNvSpPr/>
            <p:nvPr/>
          </p:nvSpPr>
          <p:spPr>
            <a:xfrm>
              <a:off x="879882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13"/>
            <p:cNvSpPr/>
            <p:nvPr/>
          </p:nvSpPr>
          <p:spPr>
            <a:xfrm>
              <a:off x="313503"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13"/>
            <p:cNvSpPr/>
            <p:nvPr/>
          </p:nvSpPr>
          <p:spPr>
            <a:xfrm>
              <a:off x="43301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13"/>
            <p:cNvSpPr/>
            <p:nvPr/>
          </p:nvSpPr>
          <p:spPr>
            <a:xfrm>
              <a:off x="552519"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13"/>
            <p:cNvSpPr/>
            <p:nvPr/>
          </p:nvSpPr>
          <p:spPr>
            <a:xfrm>
              <a:off x="672027"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13"/>
            <p:cNvSpPr/>
            <p:nvPr/>
          </p:nvSpPr>
          <p:spPr>
            <a:xfrm>
              <a:off x="844028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13"/>
            <p:cNvSpPr/>
            <p:nvPr/>
          </p:nvSpPr>
          <p:spPr>
            <a:xfrm>
              <a:off x="8559794"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13"/>
            <p:cNvSpPr/>
            <p:nvPr/>
          </p:nvSpPr>
          <p:spPr>
            <a:xfrm>
              <a:off x="8679308"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3"/>
            <p:cNvSpPr/>
            <p:nvPr/>
          </p:nvSpPr>
          <p:spPr>
            <a:xfrm>
              <a:off x="879882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3"/>
            <p:cNvSpPr/>
            <p:nvPr/>
          </p:nvSpPr>
          <p:spPr>
            <a:xfrm>
              <a:off x="313503"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13"/>
            <p:cNvSpPr/>
            <p:nvPr/>
          </p:nvSpPr>
          <p:spPr>
            <a:xfrm>
              <a:off x="43301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13"/>
            <p:cNvSpPr/>
            <p:nvPr/>
          </p:nvSpPr>
          <p:spPr>
            <a:xfrm>
              <a:off x="552519"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13"/>
            <p:cNvSpPr/>
            <p:nvPr/>
          </p:nvSpPr>
          <p:spPr>
            <a:xfrm>
              <a:off x="672027"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13"/>
            <p:cNvSpPr/>
            <p:nvPr/>
          </p:nvSpPr>
          <p:spPr>
            <a:xfrm>
              <a:off x="844028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13"/>
            <p:cNvSpPr/>
            <p:nvPr/>
          </p:nvSpPr>
          <p:spPr>
            <a:xfrm>
              <a:off x="8559794"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13"/>
            <p:cNvSpPr/>
            <p:nvPr/>
          </p:nvSpPr>
          <p:spPr>
            <a:xfrm>
              <a:off x="8679308"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13"/>
            <p:cNvSpPr/>
            <p:nvPr/>
          </p:nvSpPr>
          <p:spPr>
            <a:xfrm>
              <a:off x="879882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979"/>
        <p:cNvGrpSpPr/>
        <p:nvPr/>
      </p:nvGrpSpPr>
      <p:grpSpPr>
        <a:xfrm>
          <a:off x="0" y="0"/>
          <a:ext cx="0" cy="0"/>
          <a:chOff x="0" y="0"/>
          <a:chExt cx="0" cy="0"/>
        </a:xfrm>
      </p:grpSpPr>
      <p:grpSp>
        <p:nvGrpSpPr>
          <p:cNvPr id="9980" name="Google Shape;9980;p15"/>
          <p:cNvGrpSpPr/>
          <p:nvPr/>
        </p:nvGrpSpPr>
        <p:grpSpPr>
          <a:xfrm>
            <a:off x="313503" y="540001"/>
            <a:ext cx="8516808" cy="4063556"/>
            <a:chOff x="109200" y="76206"/>
            <a:chExt cx="8925600" cy="4258600"/>
          </a:xfrm>
        </p:grpSpPr>
        <p:grpSp>
          <p:nvGrpSpPr>
            <p:cNvPr id="9981" name="Google Shape;9981;p15"/>
            <p:cNvGrpSpPr/>
            <p:nvPr/>
          </p:nvGrpSpPr>
          <p:grpSpPr>
            <a:xfrm>
              <a:off x="109200" y="76206"/>
              <a:ext cx="8925600" cy="33000"/>
              <a:chOff x="76200" y="76206"/>
              <a:chExt cx="8925600" cy="33000"/>
            </a:xfrm>
          </p:grpSpPr>
          <p:sp>
            <p:nvSpPr>
              <p:cNvPr id="9982" name="Google Shape;9982;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15"/>
            <p:cNvGrpSpPr/>
            <p:nvPr/>
          </p:nvGrpSpPr>
          <p:grpSpPr>
            <a:xfrm>
              <a:off x="109200" y="187406"/>
              <a:ext cx="8925600" cy="33000"/>
              <a:chOff x="76200" y="76206"/>
              <a:chExt cx="8925600" cy="33000"/>
            </a:xfrm>
          </p:grpSpPr>
          <p:sp>
            <p:nvSpPr>
              <p:cNvPr id="10055" name="Google Shape;10055;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15"/>
            <p:cNvGrpSpPr/>
            <p:nvPr/>
          </p:nvGrpSpPr>
          <p:grpSpPr>
            <a:xfrm>
              <a:off x="109200" y="298606"/>
              <a:ext cx="8925600" cy="33000"/>
              <a:chOff x="76200" y="76206"/>
              <a:chExt cx="8925600" cy="33000"/>
            </a:xfrm>
          </p:grpSpPr>
          <p:sp>
            <p:nvSpPr>
              <p:cNvPr id="10128" name="Google Shape;10128;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15"/>
            <p:cNvGrpSpPr/>
            <p:nvPr/>
          </p:nvGrpSpPr>
          <p:grpSpPr>
            <a:xfrm>
              <a:off x="109200" y="409806"/>
              <a:ext cx="8925600" cy="33000"/>
              <a:chOff x="76200" y="76206"/>
              <a:chExt cx="8925600" cy="33000"/>
            </a:xfrm>
          </p:grpSpPr>
          <p:sp>
            <p:nvSpPr>
              <p:cNvPr id="10201" name="Google Shape;10201;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15"/>
            <p:cNvGrpSpPr/>
            <p:nvPr/>
          </p:nvGrpSpPr>
          <p:grpSpPr>
            <a:xfrm>
              <a:off x="109200" y="521006"/>
              <a:ext cx="8925600" cy="33000"/>
              <a:chOff x="76200" y="76206"/>
              <a:chExt cx="8925600" cy="33000"/>
            </a:xfrm>
          </p:grpSpPr>
          <p:sp>
            <p:nvSpPr>
              <p:cNvPr id="10274" name="Google Shape;10274;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15"/>
            <p:cNvGrpSpPr/>
            <p:nvPr/>
          </p:nvGrpSpPr>
          <p:grpSpPr>
            <a:xfrm>
              <a:off x="109200" y="632206"/>
              <a:ext cx="8925600" cy="33000"/>
              <a:chOff x="76200" y="76206"/>
              <a:chExt cx="8925600" cy="33000"/>
            </a:xfrm>
          </p:grpSpPr>
          <p:sp>
            <p:nvSpPr>
              <p:cNvPr id="10347" name="Google Shape;10347;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15"/>
            <p:cNvGrpSpPr/>
            <p:nvPr/>
          </p:nvGrpSpPr>
          <p:grpSpPr>
            <a:xfrm>
              <a:off x="109200" y="743406"/>
              <a:ext cx="8925600" cy="33000"/>
              <a:chOff x="76200" y="76206"/>
              <a:chExt cx="8925600" cy="33000"/>
            </a:xfrm>
          </p:grpSpPr>
          <p:sp>
            <p:nvSpPr>
              <p:cNvPr id="10420" name="Google Shape;10420;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15"/>
            <p:cNvGrpSpPr/>
            <p:nvPr/>
          </p:nvGrpSpPr>
          <p:grpSpPr>
            <a:xfrm>
              <a:off x="109200" y="854606"/>
              <a:ext cx="8925600" cy="33000"/>
              <a:chOff x="76200" y="76206"/>
              <a:chExt cx="8925600" cy="33000"/>
            </a:xfrm>
          </p:grpSpPr>
          <p:sp>
            <p:nvSpPr>
              <p:cNvPr id="10493" name="Google Shape;10493;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15"/>
            <p:cNvGrpSpPr/>
            <p:nvPr/>
          </p:nvGrpSpPr>
          <p:grpSpPr>
            <a:xfrm>
              <a:off x="109200" y="965806"/>
              <a:ext cx="8925600" cy="33000"/>
              <a:chOff x="76200" y="76206"/>
              <a:chExt cx="8925600" cy="33000"/>
            </a:xfrm>
          </p:grpSpPr>
          <p:sp>
            <p:nvSpPr>
              <p:cNvPr id="10566" name="Google Shape;10566;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15"/>
            <p:cNvGrpSpPr/>
            <p:nvPr/>
          </p:nvGrpSpPr>
          <p:grpSpPr>
            <a:xfrm>
              <a:off x="109200" y="1077006"/>
              <a:ext cx="8925600" cy="33000"/>
              <a:chOff x="76200" y="76206"/>
              <a:chExt cx="8925600" cy="33000"/>
            </a:xfrm>
          </p:grpSpPr>
          <p:sp>
            <p:nvSpPr>
              <p:cNvPr id="10639" name="Google Shape;10639;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15"/>
            <p:cNvGrpSpPr/>
            <p:nvPr/>
          </p:nvGrpSpPr>
          <p:grpSpPr>
            <a:xfrm>
              <a:off x="109200" y="1188206"/>
              <a:ext cx="8925600" cy="33000"/>
              <a:chOff x="76200" y="76206"/>
              <a:chExt cx="8925600" cy="33000"/>
            </a:xfrm>
          </p:grpSpPr>
          <p:sp>
            <p:nvSpPr>
              <p:cNvPr id="10712" name="Google Shape;10712;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15"/>
            <p:cNvGrpSpPr/>
            <p:nvPr/>
          </p:nvGrpSpPr>
          <p:grpSpPr>
            <a:xfrm>
              <a:off x="109200" y="1299406"/>
              <a:ext cx="8925600" cy="33000"/>
              <a:chOff x="76200" y="76206"/>
              <a:chExt cx="8925600" cy="33000"/>
            </a:xfrm>
          </p:grpSpPr>
          <p:sp>
            <p:nvSpPr>
              <p:cNvPr id="10785" name="Google Shape;10785;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15"/>
            <p:cNvGrpSpPr/>
            <p:nvPr/>
          </p:nvGrpSpPr>
          <p:grpSpPr>
            <a:xfrm>
              <a:off x="109200" y="1410606"/>
              <a:ext cx="8925600" cy="33000"/>
              <a:chOff x="76200" y="76206"/>
              <a:chExt cx="8925600" cy="33000"/>
            </a:xfrm>
          </p:grpSpPr>
          <p:sp>
            <p:nvSpPr>
              <p:cNvPr id="10858" name="Google Shape;10858;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15"/>
            <p:cNvGrpSpPr/>
            <p:nvPr/>
          </p:nvGrpSpPr>
          <p:grpSpPr>
            <a:xfrm>
              <a:off x="109200" y="1521806"/>
              <a:ext cx="8925600" cy="33000"/>
              <a:chOff x="76200" y="76206"/>
              <a:chExt cx="8925600" cy="33000"/>
            </a:xfrm>
          </p:grpSpPr>
          <p:sp>
            <p:nvSpPr>
              <p:cNvPr id="10931" name="Google Shape;10931;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15"/>
            <p:cNvGrpSpPr/>
            <p:nvPr/>
          </p:nvGrpSpPr>
          <p:grpSpPr>
            <a:xfrm>
              <a:off x="109200" y="1633006"/>
              <a:ext cx="8925600" cy="33000"/>
              <a:chOff x="76200" y="76206"/>
              <a:chExt cx="8925600" cy="33000"/>
            </a:xfrm>
          </p:grpSpPr>
          <p:sp>
            <p:nvSpPr>
              <p:cNvPr id="11004" name="Google Shape;11004;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15"/>
            <p:cNvGrpSpPr/>
            <p:nvPr/>
          </p:nvGrpSpPr>
          <p:grpSpPr>
            <a:xfrm>
              <a:off x="109200" y="1744206"/>
              <a:ext cx="8925600" cy="33000"/>
              <a:chOff x="76200" y="76206"/>
              <a:chExt cx="8925600" cy="33000"/>
            </a:xfrm>
          </p:grpSpPr>
          <p:sp>
            <p:nvSpPr>
              <p:cNvPr id="11077" name="Google Shape;11077;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15"/>
            <p:cNvGrpSpPr/>
            <p:nvPr/>
          </p:nvGrpSpPr>
          <p:grpSpPr>
            <a:xfrm>
              <a:off x="109200" y="1855406"/>
              <a:ext cx="8925600" cy="33000"/>
              <a:chOff x="76200" y="76206"/>
              <a:chExt cx="8925600" cy="33000"/>
            </a:xfrm>
          </p:grpSpPr>
          <p:sp>
            <p:nvSpPr>
              <p:cNvPr id="11150" name="Google Shape;11150;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15"/>
            <p:cNvGrpSpPr/>
            <p:nvPr/>
          </p:nvGrpSpPr>
          <p:grpSpPr>
            <a:xfrm>
              <a:off x="109200" y="1966606"/>
              <a:ext cx="8925600" cy="33000"/>
              <a:chOff x="76200" y="76206"/>
              <a:chExt cx="8925600" cy="33000"/>
            </a:xfrm>
          </p:grpSpPr>
          <p:sp>
            <p:nvSpPr>
              <p:cNvPr id="11223" name="Google Shape;11223;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15"/>
            <p:cNvGrpSpPr/>
            <p:nvPr/>
          </p:nvGrpSpPr>
          <p:grpSpPr>
            <a:xfrm>
              <a:off x="109200" y="2077806"/>
              <a:ext cx="8925600" cy="33000"/>
              <a:chOff x="76200" y="76206"/>
              <a:chExt cx="8925600" cy="33000"/>
            </a:xfrm>
          </p:grpSpPr>
          <p:sp>
            <p:nvSpPr>
              <p:cNvPr id="11296" name="Google Shape;11296;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15"/>
            <p:cNvGrpSpPr/>
            <p:nvPr/>
          </p:nvGrpSpPr>
          <p:grpSpPr>
            <a:xfrm>
              <a:off x="109200" y="2189006"/>
              <a:ext cx="8925600" cy="33000"/>
              <a:chOff x="76200" y="76206"/>
              <a:chExt cx="8925600" cy="33000"/>
            </a:xfrm>
          </p:grpSpPr>
          <p:sp>
            <p:nvSpPr>
              <p:cNvPr id="11369" name="Google Shape;11369;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1" name="Google Shape;11441;p15"/>
            <p:cNvGrpSpPr/>
            <p:nvPr/>
          </p:nvGrpSpPr>
          <p:grpSpPr>
            <a:xfrm>
              <a:off x="109200" y="2300206"/>
              <a:ext cx="8925600" cy="33000"/>
              <a:chOff x="76200" y="76206"/>
              <a:chExt cx="8925600" cy="33000"/>
            </a:xfrm>
          </p:grpSpPr>
          <p:sp>
            <p:nvSpPr>
              <p:cNvPr id="11442" name="Google Shape;11442;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15"/>
            <p:cNvGrpSpPr/>
            <p:nvPr/>
          </p:nvGrpSpPr>
          <p:grpSpPr>
            <a:xfrm>
              <a:off x="109200" y="2411406"/>
              <a:ext cx="8925600" cy="33000"/>
              <a:chOff x="76200" y="76206"/>
              <a:chExt cx="8925600" cy="33000"/>
            </a:xfrm>
          </p:grpSpPr>
          <p:sp>
            <p:nvSpPr>
              <p:cNvPr id="11515" name="Google Shape;11515;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15"/>
            <p:cNvGrpSpPr/>
            <p:nvPr/>
          </p:nvGrpSpPr>
          <p:grpSpPr>
            <a:xfrm>
              <a:off x="109200" y="2522606"/>
              <a:ext cx="8925600" cy="33000"/>
              <a:chOff x="76200" y="76206"/>
              <a:chExt cx="8925600" cy="33000"/>
            </a:xfrm>
          </p:grpSpPr>
          <p:sp>
            <p:nvSpPr>
              <p:cNvPr id="11588" name="Google Shape;11588;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15"/>
            <p:cNvGrpSpPr/>
            <p:nvPr/>
          </p:nvGrpSpPr>
          <p:grpSpPr>
            <a:xfrm>
              <a:off x="109200" y="2633806"/>
              <a:ext cx="8925600" cy="33000"/>
              <a:chOff x="76200" y="76206"/>
              <a:chExt cx="8925600" cy="33000"/>
            </a:xfrm>
          </p:grpSpPr>
          <p:sp>
            <p:nvSpPr>
              <p:cNvPr id="11661" name="Google Shape;11661;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15"/>
            <p:cNvGrpSpPr/>
            <p:nvPr/>
          </p:nvGrpSpPr>
          <p:grpSpPr>
            <a:xfrm>
              <a:off x="109200" y="2745006"/>
              <a:ext cx="8925600" cy="33000"/>
              <a:chOff x="76200" y="76206"/>
              <a:chExt cx="8925600" cy="33000"/>
            </a:xfrm>
          </p:grpSpPr>
          <p:sp>
            <p:nvSpPr>
              <p:cNvPr id="11734" name="Google Shape;11734;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15"/>
            <p:cNvGrpSpPr/>
            <p:nvPr/>
          </p:nvGrpSpPr>
          <p:grpSpPr>
            <a:xfrm>
              <a:off x="109200" y="2856206"/>
              <a:ext cx="8925600" cy="33000"/>
              <a:chOff x="76200" y="76206"/>
              <a:chExt cx="8925600" cy="33000"/>
            </a:xfrm>
          </p:grpSpPr>
          <p:sp>
            <p:nvSpPr>
              <p:cNvPr id="11807" name="Google Shape;11807;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15"/>
            <p:cNvGrpSpPr/>
            <p:nvPr/>
          </p:nvGrpSpPr>
          <p:grpSpPr>
            <a:xfrm>
              <a:off x="109200" y="2967406"/>
              <a:ext cx="8925600" cy="33000"/>
              <a:chOff x="76200" y="76206"/>
              <a:chExt cx="8925600" cy="33000"/>
            </a:xfrm>
          </p:grpSpPr>
          <p:sp>
            <p:nvSpPr>
              <p:cNvPr id="11880" name="Google Shape;11880;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15"/>
            <p:cNvGrpSpPr/>
            <p:nvPr/>
          </p:nvGrpSpPr>
          <p:grpSpPr>
            <a:xfrm>
              <a:off x="109200" y="3078606"/>
              <a:ext cx="8925600" cy="33000"/>
              <a:chOff x="76200" y="76206"/>
              <a:chExt cx="8925600" cy="33000"/>
            </a:xfrm>
          </p:grpSpPr>
          <p:sp>
            <p:nvSpPr>
              <p:cNvPr id="11953" name="Google Shape;11953;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15"/>
            <p:cNvGrpSpPr/>
            <p:nvPr/>
          </p:nvGrpSpPr>
          <p:grpSpPr>
            <a:xfrm>
              <a:off x="109200" y="3189806"/>
              <a:ext cx="8925600" cy="33000"/>
              <a:chOff x="76200" y="76206"/>
              <a:chExt cx="8925600" cy="33000"/>
            </a:xfrm>
          </p:grpSpPr>
          <p:sp>
            <p:nvSpPr>
              <p:cNvPr id="12026" name="Google Shape;12026;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15"/>
            <p:cNvGrpSpPr/>
            <p:nvPr/>
          </p:nvGrpSpPr>
          <p:grpSpPr>
            <a:xfrm>
              <a:off x="109200" y="3301006"/>
              <a:ext cx="8925600" cy="33000"/>
              <a:chOff x="76200" y="76206"/>
              <a:chExt cx="8925600" cy="33000"/>
            </a:xfrm>
          </p:grpSpPr>
          <p:sp>
            <p:nvSpPr>
              <p:cNvPr id="12099" name="Google Shape;12099;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15"/>
            <p:cNvGrpSpPr/>
            <p:nvPr/>
          </p:nvGrpSpPr>
          <p:grpSpPr>
            <a:xfrm>
              <a:off x="109200" y="3412206"/>
              <a:ext cx="8925600" cy="33000"/>
              <a:chOff x="76200" y="76206"/>
              <a:chExt cx="8925600" cy="33000"/>
            </a:xfrm>
          </p:grpSpPr>
          <p:sp>
            <p:nvSpPr>
              <p:cNvPr id="12172" name="Google Shape;12172;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15"/>
            <p:cNvGrpSpPr/>
            <p:nvPr/>
          </p:nvGrpSpPr>
          <p:grpSpPr>
            <a:xfrm>
              <a:off x="109200" y="3523406"/>
              <a:ext cx="8925600" cy="33000"/>
              <a:chOff x="76200" y="76206"/>
              <a:chExt cx="8925600" cy="33000"/>
            </a:xfrm>
          </p:grpSpPr>
          <p:sp>
            <p:nvSpPr>
              <p:cNvPr id="12245" name="Google Shape;12245;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15"/>
            <p:cNvGrpSpPr/>
            <p:nvPr/>
          </p:nvGrpSpPr>
          <p:grpSpPr>
            <a:xfrm>
              <a:off x="109200" y="3634606"/>
              <a:ext cx="8925600" cy="33000"/>
              <a:chOff x="76200" y="76206"/>
              <a:chExt cx="8925600" cy="33000"/>
            </a:xfrm>
          </p:grpSpPr>
          <p:sp>
            <p:nvSpPr>
              <p:cNvPr id="12318" name="Google Shape;12318;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15"/>
            <p:cNvGrpSpPr/>
            <p:nvPr/>
          </p:nvGrpSpPr>
          <p:grpSpPr>
            <a:xfrm>
              <a:off x="109200" y="3745806"/>
              <a:ext cx="8925600" cy="33000"/>
              <a:chOff x="76200" y="76206"/>
              <a:chExt cx="8925600" cy="33000"/>
            </a:xfrm>
          </p:grpSpPr>
          <p:sp>
            <p:nvSpPr>
              <p:cNvPr id="12391" name="Google Shape;12391;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3" name="Google Shape;12463;p15"/>
            <p:cNvGrpSpPr/>
            <p:nvPr/>
          </p:nvGrpSpPr>
          <p:grpSpPr>
            <a:xfrm>
              <a:off x="109200" y="3857006"/>
              <a:ext cx="8925600" cy="33000"/>
              <a:chOff x="76200" y="76206"/>
              <a:chExt cx="8925600" cy="33000"/>
            </a:xfrm>
          </p:grpSpPr>
          <p:sp>
            <p:nvSpPr>
              <p:cNvPr id="12464" name="Google Shape;12464;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15"/>
            <p:cNvGrpSpPr/>
            <p:nvPr/>
          </p:nvGrpSpPr>
          <p:grpSpPr>
            <a:xfrm>
              <a:off x="109200" y="3968206"/>
              <a:ext cx="8925600" cy="33000"/>
              <a:chOff x="76200" y="76206"/>
              <a:chExt cx="8925600" cy="33000"/>
            </a:xfrm>
          </p:grpSpPr>
          <p:sp>
            <p:nvSpPr>
              <p:cNvPr id="12537" name="Google Shape;12537;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15"/>
            <p:cNvGrpSpPr/>
            <p:nvPr/>
          </p:nvGrpSpPr>
          <p:grpSpPr>
            <a:xfrm>
              <a:off x="109200" y="4079406"/>
              <a:ext cx="8925600" cy="33000"/>
              <a:chOff x="76200" y="76206"/>
              <a:chExt cx="8925600" cy="33000"/>
            </a:xfrm>
          </p:grpSpPr>
          <p:sp>
            <p:nvSpPr>
              <p:cNvPr id="12610" name="Google Shape;12610;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15"/>
            <p:cNvGrpSpPr/>
            <p:nvPr/>
          </p:nvGrpSpPr>
          <p:grpSpPr>
            <a:xfrm>
              <a:off x="109200" y="4190606"/>
              <a:ext cx="8925600" cy="33000"/>
              <a:chOff x="76200" y="76206"/>
              <a:chExt cx="8925600" cy="33000"/>
            </a:xfrm>
          </p:grpSpPr>
          <p:sp>
            <p:nvSpPr>
              <p:cNvPr id="12683" name="Google Shape;12683;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15"/>
            <p:cNvGrpSpPr/>
            <p:nvPr/>
          </p:nvGrpSpPr>
          <p:grpSpPr>
            <a:xfrm>
              <a:off x="109200" y="4301806"/>
              <a:ext cx="8925600" cy="33000"/>
              <a:chOff x="76200" y="76206"/>
              <a:chExt cx="8925600" cy="33000"/>
            </a:xfrm>
          </p:grpSpPr>
          <p:sp>
            <p:nvSpPr>
              <p:cNvPr id="12756" name="Google Shape;12756;p15"/>
              <p:cNvSpPr/>
              <p:nvPr/>
            </p:nvSpPr>
            <p:spPr>
              <a:xfrm>
                <a:off x="762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5"/>
              <p:cNvSpPr/>
              <p:nvPr/>
            </p:nvSpPr>
            <p:spPr>
              <a:xfrm>
                <a:off x="2014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5"/>
              <p:cNvSpPr/>
              <p:nvPr/>
            </p:nvSpPr>
            <p:spPr>
              <a:xfrm>
                <a:off x="3266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5"/>
              <p:cNvSpPr/>
              <p:nvPr/>
            </p:nvSpPr>
            <p:spPr>
              <a:xfrm>
                <a:off x="4519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15"/>
              <p:cNvSpPr/>
              <p:nvPr/>
            </p:nvSpPr>
            <p:spPr>
              <a:xfrm>
                <a:off x="5771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15"/>
              <p:cNvSpPr/>
              <p:nvPr/>
            </p:nvSpPr>
            <p:spPr>
              <a:xfrm>
                <a:off x="7024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15"/>
              <p:cNvSpPr/>
              <p:nvPr/>
            </p:nvSpPr>
            <p:spPr>
              <a:xfrm>
                <a:off x="8276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5"/>
              <p:cNvSpPr/>
              <p:nvPr/>
            </p:nvSpPr>
            <p:spPr>
              <a:xfrm>
                <a:off x="9529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5"/>
              <p:cNvSpPr/>
              <p:nvPr/>
            </p:nvSpPr>
            <p:spPr>
              <a:xfrm>
                <a:off x="10781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5"/>
              <p:cNvSpPr/>
              <p:nvPr/>
            </p:nvSpPr>
            <p:spPr>
              <a:xfrm>
                <a:off x="12034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5"/>
              <p:cNvSpPr/>
              <p:nvPr/>
            </p:nvSpPr>
            <p:spPr>
              <a:xfrm>
                <a:off x="13286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5"/>
              <p:cNvSpPr/>
              <p:nvPr/>
            </p:nvSpPr>
            <p:spPr>
              <a:xfrm>
                <a:off x="14538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5"/>
              <p:cNvSpPr/>
              <p:nvPr/>
            </p:nvSpPr>
            <p:spPr>
              <a:xfrm>
                <a:off x="15791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5"/>
              <p:cNvSpPr/>
              <p:nvPr/>
            </p:nvSpPr>
            <p:spPr>
              <a:xfrm>
                <a:off x="17043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5"/>
              <p:cNvSpPr/>
              <p:nvPr/>
            </p:nvSpPr>
            <p:spPr>
              <a:xfrm>
                <a:off x="18296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15"/>
              <p:cNvSpPr/>
              <p:nvPr/>
            </p:nvSpPr>
            <p:spPr>
              <a:xfrm>
                <a:off x="19548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5"/>
              <p:cNvSpPr/>
              <p:nvPr/>
            </p:nvSpPr>
            <p:spPr>
              <a:xfrm>
                <a:off x="20801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5"/>
              <p:cNvSpPr/>
              <p:nvPr/>
            </p:nvSpPr>
            <p:spPr>
              <a:xfrm>
                <a:off x="22053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5"/>
              <p:cNvSpPr/>
              <p:nvPr/>
            </p:nvSpPr>
            <p:spPr>
              <a:xfrm>
                <a:off x="23306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5"/>
              <p:cNvSpPr/>
              <p:nvPr/>
            </p:nvSpPr>
            <p:spPr>
              <a:xfrm>
                <a:off x="2455844"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5"/>
              <p:cNvSpPr/>
              <p:nvPr/>
            </p:nvSpPr>
            <p:spPr>
              <a:xfrm>
                <a:off x="2581089"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5"/>
              <p:cNvSpPr/>
              <p:nvPr/>
            </p:nvSpPr>
            <p:spPr>
              <a:xfrm>
                <a:off x="2706333"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5"/>
              <p:cNvSpPr/>
              <p:nvPr/>
            </p:nvSpPr>
            <p:spPr>
              <a:xfrm>
                <a:off x="2831578"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5"/>
              <p:cNvSpPr/>
              <p:nvPr/>
            </p:nvSpPr>
            <p:spPr>
              <a:xfrm>
                <a:off x="2956822"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5"/>
              <p:cNvSpPr/>
              <p:nvPr/>
            </p:nvSpPr>
            <p:spPr>
              <a:xfrm>
                <a:off x="3082067"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5"/>
              <p:cNvSpPr/>
              <p:nvPr/>
            </p:nvSpPr>
            <p:spPr>
              <a:xfrm>
                <a:off x="3207311"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15"/>
              <p:cNvSpPr/>
              <p:nvPr/>
            </p:nvSpPr>
            <p:spPr>
              <a:xfrm>
                <a:off x="3332556"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5"/>
              <p:cNvSpPr/>
              <p:nvPr/>
            </p:nvSpPr>
            <p:spPr>
              <a:xfrm>
                <a:off x="345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15"/>
              <p:cNvSpPr/>
              <p:nvPr/>
            </p:nvSpPr>
            <p:spPr>
              <a:xfrm>
                <a:off x="358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15"/>
              <p:cNvSpPr/>
              <p:nvPr/>
            </p:nvSpPr>
            <p:spPr>
              <a:xfrm>
                <a:off x="370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15"/>
              <p:cNvSpPr/>
              <p:nvPr/>
            </p:nvSpPr>
            <p:spPr>
              <a:xfrm>
                <a:off x="383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5"/>
              <p:cNvSpPr/>
              <p:nvPr/>
            </p:nvSpPr>
            <p:spPr>
              <a:xfrm>
                <a:off x="395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5"/>
              <p:cNvSpPr/>
              <p:nvPr/>
            </p:nvSpPr>
            <p:spPr>
              <a:xfrm>
                <a:off x="4084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15"/>
              <p:cNvSpPr/>
              <p:nvPr/>
            </p:nvSpPr>
            <p:spPr>
              <a:xfrm>
                <a:off x="4209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15"/>
              <p:cNvSpPr/>
              <p:nvPr/>
            </p:nvSpPr>
            <p:spPr>
              <a:xfrm>
                <a:off x="4334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15"/>
              <p:cNvSpPr/>
              <p:nvPr/>
            </p:nvSpPr>
            <p:spPr>
              <a:xfrm>
                <a:off x="4459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5"/>
              <p:cNvSpPr/>
              <p:nvPr/>
            </p:nvSpPr>
            <p:spPr>
              <a:xfrm>
                <a:off x="4585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5"/>
              <p:cNvSpPr/>
              <p:nvPr/>
            </p:nvSpPr>
            <p:spPr>
              <a:xfrm>
                <a:off x="4710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15"/>
              <p:cNvSpPr/>
              <p:nvPr/>
            </p:nvSpPr>
            <p:spPr>
              <a:xfrm>
                <a:off x="4835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15"/>
              <p:cNvSpPr/>
              <p:nvPr/>
            </p:nvSpPr>
            <p:spPr>
              <a:xfrm>
                <a:off x="4960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15"/>
              <p:cNvSpPr/>
              <p:nvPr/>
            </p:nvSpPr>
            <p:spPr>
              <a:xfrm>
                <a:off x="5086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15"/>
              <p:cNvSpPr/>
              <p:nvPr/>
            </p:nvSpPr>
            <p:spPr>
              <a:xfrm>
                <a:off x="5211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15"/>
              <p:cNvSpPr/>
              <p:nvPr/>
            </p:nvSpPr>
            <p:spPr>
              <a:xfrm>
                <a:off x="5336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15"/>
              <p:cNvSpPr/>
              <p:nvPr/>
            </p:nvSpPr>
            <p:spPr>
              <a:xfrm>
                <a:off x="5461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15"/>
              <p:cNvSpPr/>
              <p:nvPr/>
            </p:nvSpPr>
            <p:spPr>
              <a:xfrm>
                <a:off x="5587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15"/>
              <p:cNvSpPr/>
              <p:nvPr/>
            </p:nvSpPr>
            <p:spPr>
              <a:xfrm>
                <a:off x="5712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15"/>
              <p:cNvSpPr/>
              <p:nvPr/>
            </p:nvSpPr>
            <p:spPr>
              <a:xfrm>
                <a:off x="5837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15"/>
              <p:cNvSpPr/>
              <p:nvPr/>
            </p:nvSpPr>
            <p:spPr>
              <a:xfrm>
                <a:off x="5962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15"/>
              <p:cNvSpPr/>
              <p:nvPr/>
            </p:nvSpPr>
            <p:spPr>
              <a:xfrm>
                <a:off x="6088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15"/>
              <p:cNvSpPr/>
              <p:nvPr/>
            </p:nvSpPr>
            <p:spPr>
              <a:xfrm>
                <a:off x="6213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5"/>
              <p:cNvSpPr/>
              <p:nvPr/>
            </p:nvSpPr>
            <p:spPr>
              <a:xfrm>
                <a:off x="6338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5"/>
              <p:cNvSpPr/>
              <p:nvPr/>
            </p:nvSpPr>
            <p:spPr>
              <a:xfrm>
                <a:off x="6463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15"/>
              <p:cNvSpPr/>
              <p:nvPr/>
            </p:nvSpPr>
            <p:spPr>
              <a:xfrm>
                <a:off x="6589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15"/>
              <p:cNvSpPr/>
              <p:nvPr/>
            </p:nvSpPr>
            <p:spPr>
              <a:xfrm>
                <a:off x="6714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15"/>
              <p:cNvSpPr/>
              <p:nvPr/>
            </p:nvSpPr>
            <p:spPr>
              <a:xfrm>
                <a:off x="6839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15"/>
              <p:cNvSpPr/>
              <p:nvPr/>
            </p:nvSpPr>
            <p:spPr>
              <a:xfrm>
                <a:off x="6964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15"/>
              <p:cNvSpPr/>
              <p:nvPr/>
            </p:nvSpPr>
            <p:spPr>
              <a:xfrm>
                <a:off x="7090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5"/>
              <p:cNvSpPr/>
              <p:nvPr/>
            </p:nvSpPr>
            <p:spPr>
              <a:xfrm>
                <a:off x="7215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15"/>
              <p:cNvSpPr/>
              <p:nvPr/>
            </p:nvSpPr>
            <p:spPr>
              <a:xfrm>
                <a:off x="7340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15"/>
              <p:cNvSpPr/>
              <p:nvPr/>
            </p:nvSpPr>
            <p:spPr>
              <a:xfrm>
                <a:off x="7465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15"/>
              <p:cNvSpPr/>
              <p:nvPr/>
            </p:nvSpPr>
            <p:spPr>
              <a:xfrm>
                <a:off x="7591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5"/>
              <p:cNvSpPr/>
              <p:nvPr/>
            </p:nvSpPr>
            <p:spPr>
              <a:xfrm>
                <a:off x="7716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5"/>
              <p:cNvSpPr/>
              <p:nvPr/>
            </p:nvSpPr>
            <p:spPr>
              <a:xfrm>
                <a:off x="7841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15"/>
              <p:cNvSpPr/>
              <p:nvPr/>
            </p:nvSpPr>
            <p:spPr>
              <a:xfrm>
                <a:off x="7966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5"/>
              <p:cNvSpPr/>
              <p:nvPr/>
            </p:nvSpPr>
            <p:spPr>
              <a:xfrm>
                <a:off x="8092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15"/>
              <p:cNvSpPr/>
              <p:nvPr/>
            </p:nvSpPr>
            <p:spPr>
              <a:xfrm>
                <a:off x="8217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15"/>
              <p:cNvSpPr/>
              <p:nvPr/>
            </p:nvSpPr>
            <p:spPr>
              <a:xfrm>
                <a:off x="8342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15"/>
              <p:cNvSpPr/>
              <p:nvPr/>
            </p:nvSpPr>
            <p:spPr>
              <a:xfrm>
                <a:off x="8467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5"/>
              <p:cNvSpPr/>
              <p:nvPr/>
            </p:nvSpPr>
            <p:spPr>
              <a:xfrm>
                <a:off x="85930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15"/>
              <p:cNvSpPr/>
              <p:nvPr/>
            </p:nvSpPr>
            <p:spPr>
              <a:xfrm>
                <a:off x="87183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15"/>
              <p:cNvSpPr/>
              <p:nvPr/>
            </p:nvSpPr>
            <p:spPr>
              <a:xfrm>
                <a:off x="884355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5"/>
              <p:cNvSpPr/>
              <p:nvPr/>
            </p:nvSpPr>
            <p:spPr>
              <a:xfrm>
                <a:off x="8968800" y="76206"/>
                <a:ext cx="33000" cy="3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28" name="Google Shape;12828;p15"/>
          <p:cNvGrpSpPr/>
          <p:nvPr/>
        </p:nvGrpSpPr>
        <p:grpSpPr>
          <a:xfrm>
            <a:off x="8320098" y="4866112"/>
            <a:ext cx="510133" cy="78484"/>
            <a:chOff x="3521300" y="154525"/>
            <a:chExt cx="1256175" cy="193500"/>
          </a:xfrm>
        </p:grpSpPr>
        <p:sp>
          <p:nvSpPr>
            <p:cNvPr id="12829" name="Google Shape;12829;p15"/>
            <p:cNvSpPr/>
            <p:nvPr/>
          </p:nvSpPr>
          <p:spPr>
            <a:xfrm>
              <a:off x="3521300"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15"/>
            <p:cNvSpPr/>
            <p:nvPr/>
          </p:nvSpPr>
          <p:spPr>
            <a:xfrm>
              <a:off x="3875525"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15"/>
            <p:cNvSpPr/>
            <p:nvPr/>
          </p:nvSpPr>
          <p:spPr>
            <a:xfrm>
              <a:off x="4229750"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15"/>
            <p:cNvSpPr/>
            <p:nvPr/>
          </p:nvSpPr>
          <p:spPr>
            <a:xfrm>
              <a:off x="4583975"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3" name="Google Shape;12833;p15"/>
          <p:cNvSpPr txBox="1">
            <a:spLocks noGrp="1"/>
          </p:cNvSpPr>
          <p:nvPr>
            <p:ph type="title"/>
          </p:nvPr>
        </p:nvSpPr>
        <p:spPr>
          <a:xfrm>
            <a:off x="5298600" y="3700200"/>
            <a:ext cx="3054900" cy="608400"/>
          </a:xfrm>
          <a:prstGeom prst="rect">
            <a:avLst/>
          </a:prstGeom>
          <a:solidFill>
            <a:schemeClr val="lt1"/>
          </a:solidFill>
        </p:spPr>
        <p:txBody>
          <a:bodyPr spcFirstLastPara="1" wrap="square" lIns="91425" tIns="64000" rIns="91425" bIns="91425" anchor="ctr" anchorCtr="0">
            <a:noAutofit/>
          </a:bodyPr>
          <a:lstStyle>
            <a:lvl1pPr lvl="0" algn="r" rtl="0">
              <a:spcBef>
                <a:spcPts val="0"/>
              </a:spcBef>
              <a:spcAft>
                <a:spcPts val="0"/>
              </a:spcAft>
              <a:buSzPts val="30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834" name="Google Shape;12834;p15"/>
          <p:cNvSpPr txBox="1">
            <a:spLocks noGrp="1"/>
          </p:cNvSpPr>
          <p:nvPr>
            <p:ph type="subTitle" idx="1"/>
          </p:nvPr>
        </p:nvSpPr>
        <p:spPr>
          <a:xfrm>
            <a:off x="781950" y="1065326"/>
            <a:ext cx="7580100" cy="2401500"/>
          </a:xfrm>
          <a:prstGeom prst="rect">
            <a:avLst/>
          </a:prstGeom>
          <a:solidFill>
            <a:schemeClr val="lt1"/>
          </a:solidFill>
        </p:spPr>
        <p:txBody>
          <a:bodyPr spcFirstLastPara="1" wrap="square" lIns="0" tIns="0" rIns="0" bIns="0" anchor="ctr" anchorCtr="0">
            <a:noAutofit/>
          </a:bodyPr>
          <a:lstStyle>
            <a:lvl1pPr lvl="0" rtl="0">
              <a:lnSpc>
                <a:spcPct val="100000"/>
              </a:lnSpc>
              <a:spcBef>
                <a:spcPts val="0"/>
              </a:spcBef>
              <a:spcAft>
                <a:spcPts val="0"/>
              </a:spcAft>
              <a:buSzPts val="2500"/>
              <a:buNone/>
              <a:defRPr sz="30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4413"/>
        <p:cNvGrpSpPr/>
        <p:nvPr/>
      </p:nvGrpSpPr>
      <p:grpSpPr>
        <a:xfrm>
          <a:off x="0" y="0"/>
          <a:ext cx="0" cy="0"/>
          <a:chOff x="0" y="0"/>
          <a:chExt cx="0" cy="0"/>
        </a:xfrm>
      </p:grpSpPr>
      <p:sp>
        <p:nvSpPr>
          <p:cNvPr id="14414" name="Google Shape;14414;p19"/>
          <p:cNvSpPr txBox="1">
            <a:spLocks noGrp="1"/>
          </p:cNvSpPr>
          <p:nvPr>
            <p:ph type="subTitle" idx="1"/>
          </p:nvPr>
        </p:nvSpPr>
        <p:spPr>
          <a:xfrm>
            <a:off x="720000" y="1569663"/>
            <a:ext cx="2560200" cy="27432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15" name="Google Shape;14415;p19"/>
          <p:cNvSpPr txBox="1">
            <a:spLocks noGrp="1"/>
          </p:cNvSpPr>
          <p:nvPr>
            <p:ph type="title"/>
          </p:nvPr>
        </p:nvSpPr>
        <p:spPr>
          <a:xfrm>
            <a:off x="313700" y="368725"/>
            <a:ext cx="8516700" cy="576000"/>
          </a:xfrm>
          <a:prstGeom prst="rect">
            <a:avLst/>
          </a:prstGeom>
          <a:noFill/>
        </p:spPr>
        <p:txBody>
          <a:bodyPr spcFirstLastPara="1" wrap="square" lIns="91425" tIns="64000"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4416" name="Google Shape;14416;p19"/>
          <p:cNvGrpSpPr/>
          <p:nvPr/>
        </p:nvGrpSpPr>
        <p:grpSpPr>
          <a:xfrm>
            <a:off x="313503" y="376409"/>
            <a:ext cx="8516819" cy="562035"/>
            <a:chOff x="313503" y="376409"/>
            <a:chExt cx="8516819" cy="562035"/>
          </a:xfrm>
        </p:grpSpPr>
        <p:sp>
          <p:nvSpPr>
            <p:cNvPr id="14417" name="Google Shape;14417;p19"/>
            <p:cNvSpPr/>
            <p:nvPr/>
          </p:nvSpPr>
          <p:spPr>
            <a:xfrm>
              <a:off x="313503"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19"/>
            <p:cNvSpPr/>
            <p:nvPr/>
          </p:nvSpPr>
          <p:spPr>
            <a:xfrm>
              <a:off x="43301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19"/>
            <p:cNvSpPr/>
            <p:nvPr/>
          </p:nvSpPr>
          <p:spPr>
            <a:xfrm>
              <a:off x="552519"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19"/>
            <p:cNvSpPr/>
            <p:nvPr/>
          </p:nvSpPr>
          <p:spPr>
            <a:xfrm>
              <a:off x="672027"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19"/>
            <p:cNvSpPr/>
            <p:nvPr/>
          </p:nvSpPr>
          <p:spPr>
            <a:xfrm>
              <a:off x="844028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19"/>
            <p:cNvSpPr/>
            <p:nvPr/>
          </p:nvSpPr>
          <p:spPr>
            <a:xfrm>
              <a:off x="8559794"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19"/>
            <p:cNvSpPr/>
            <p:nvPr/>
          </p:nvSpPr>
          <p:spPr>
            <a:xfrm>
              <a:off x="8679308"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19"/>
            <p:cNvSpPr/>
            <p:nvPr/>
          </p:nvSpPr>
          <p:spPr>
            <a:xfrm>
              <a:off x="879882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19"/>
            <p:cNvSpPr/>
            <p:nvPr/>
          </p:nvSpPr>
          <p:spPr>
            <a:xfrm>
              <a:off x="313503"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19"/>
            <p:cNvSpPr/>
            <p:nvPr/>
          </p:nvSpPr>
          <p:spPr>
            <a:xfrm>
              <a:off x="43301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19"/>
            <p:cNvSpPr/>
            <p:nvPr/>
          </p:nvSpPr>
          <p:spPr>
            <a:xfrm>
              <a:off x="552519"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19"/>
            <p:cNvSpPr/>
            <p:nvPr/>
          </p:nvSpPr>
          <p:spPr>
            <a:xfrm>
              <a:off x="672027"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19"/>
            <p:cNvSpPr/>
            <p:nvPr/>
          </p:nvSpPr>
          <p:spPr>
            <a:xfrm>
              <a:off x="844028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19"/>
            <p:cNvSpPr/>
            <p:nvPr/>
          </p:nvSpPr>
          <p:spPr>
            <a:xfrm>
              <a:off x="8559794"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19"/>
            <p:cNvSpPr/>
            <p:nvPr/>
          </p:nvSpPr>
          <p:spPr>
            <a:xfrm>
              <a:off x="8679308"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19"/>
            <p:cNvSpPr/>
            <p:nvPr/>
          </p:nvSpPr>
          <p:spPr>
            <a:xfrm>
              <a:off x="879882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19"/>
            <p:cNvSpPr/>
            <p:nvPr/>
          </p:nvSpPr>
          <p:spPr>
            <a:xfrm>
              <a:off x="313503"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19"/>
            <p:cNvSpPr/>
            <p:nvPr/>
          </p:nvSpPr>
          <p:spPr>
            <a:xfrm>
              <a:off x="43301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19"/>
            <p:cNvSpPr/>
            <p:nvPr/>
          </p:nvSpPr>
          <p:spPr>
            <a:xfrm>
              <a:off x="552519"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19"/>
            <p:cNvSpPr/>
            <p:nvPr/>
          </p:nvSpPr>
          <p:spPr>
            <a:xfrm>
              <a:off x="672027"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19"/>
            <p:cNvSpPr/>
            <p:nvPr/>
          </p:nvSpPr>
          <p:spPr>
            <a:xfrm>
              <a:off x="844028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19"/>
            <p:cNvSpPr/>
            <p:nvPr/>
          </p:nvSpPr>
          <p:spPr>
            <a:xfrm>
              <a:off x="8559794"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19"/>
            <p:cNvSpPr/>
            <p:nvPr/>
          </p:nvSpPr>
          <p:spPr>
            <a:xfrm>
              <a:off x="8679308"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19"/>
            <p:cNvSpPr/>
            <p:nvPr/>
          </p:nvSpPr>
          <p:spPr>
            <a:xfrm>
              <a:off x="879882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19"/>
            <p:cNvSpPr/>
            <p:nvPr/>
          </p:nvSpPr>
          <p:spPr>
            <a:xfrm>
              <a:off x="313503"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19"/>
            <p:cNvSpPr/>
            <p:nvPr/>
          </p:nvSpPr>
          <p:spPr>
            <a:xfrm>
              <a:off x="43301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19"/>
            <p:cNvSpPr/>
            <p:nvPr/>
          </p:nvSpPr>
          <p:spPr>
            <a:xfrm>
              <a:off x="552519"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19"/>
            <p:cNvSpPr/>
            <p:nvPr/>
          </p:nvSpPr>
          <p:spPr>
            <a:xfrm>
              <a:off x="672027"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19"/>
            <p:cNvSpPr/>
            <p:nvPr/>
          </p:nvSpPr>
          <p:spPr>
            <a:xfrm>
              <a:off x="844028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19"/>
            <p:cNvSpPr/>
            <p:nvPr/>
          </p:nvSpPr>
          <p:spPr>
            <a:xfrm>
              <a:off x="8559794"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19"/>
            <p:cNvSpPr/>
            <p:nvPr/>
          </p:nvSpPr>
          <p:spPr>
            <a:xfrm>
              <a:off x="8679308"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19"/>
            <p:cNvSpPr/>
            <p:nvPr/>
          </p:nvSpPr>
          <p:spPr>
            <a:xfrm>
              <a:off x="879882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19"/>
            <p:cNvSpPr/>
            <p:nvPr/>
          </p:nvSpPr>
          <p:spPr>
            <a:xfrm>
              <a:off x="313503"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19"/>
            <p:cNvSpPr/>
            <p:nvPr/>
          </p:nvSpPr>
          <p:spPr>
            <a:xfrm>
              <a:off x="43301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19"/>
            <p:cNvSpPr/>
            <p:nvPr/>
          </p:nvSpPr>
          <p:spPr>
            <a:xfrm>
              <a:off x="552519"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19"/>
            <p:cNvSpPr/>
            <p:nvPr/>
          </p:nvSpPr>
          <p:spPr>
            <a:xfrm>
              <a:off x="672027"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19"/>
            <p:cNvSpPr/>
            <p:nvPr/>
          </p:nvSpPr>
          <p:spPr>
            <a:xfrm>
              <a:off x="844028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19"/>
            <p:cNvSpPr/>
            <p:nvPr/>
          </p:nvSpPr>
          <p:spPr>
            <a:xfrm>
              <a:off x="8559794"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19"/>
            <p:cNvSpPr/>
            <p:nvPr/>
          </p:nvSpPr>
          <p:spPr>
            <a:xfrm>
              <a:off x="8679308"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19"/>
            <p:cNvSpPr/>
            <p:nvPr/>
          </p:nvSpPr>
          <p:spPr>
            <a:xfrm>
              <a:off x="879882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19"/>
            <p:cNvSpPr/>
            <p:nvPr/>
          </p:nvSpPr>
          <p:spPr>
            <a:xfrm>
              <a:off x="313503"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19"/>
            <p:cNvSpPr/>
            <p:nvPr/>
          </p:nvSpPr>
          <p:spPr>
            <a:xfrm>
              <a:off x="43301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19"/>
            <p:cNvSpPr/>
            <p:nvPr/>
          </p:nvSpPr>
          <p:spPr>
            <a:xfrm>
              <a:off x="552519"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19"/>
            <p:cNvSpPr/>
            <p:nvPr/>
          </p:nvSpPr>
          <p:spPr>
            <a:xfrm>
              <a:off x="672027"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19"/>
            <p:cNvSpPr/>
            <p:nvPr/>
          </p:nvSpPr>
          <p:spPr>
            <a:xfrm>
              <a:off x="844028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19"/>
            <p:cNvSpPr/>
            <p:nvPr/>
          </p:nvSpPr>
          <p:spPr>
            <a:xfrm>
              <a:off x="8559794"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19"/>
            <p:cNvSpPr/>
            <p:nvPr/>
          </p:nvSpPr>
          <p:spPr>
            <a:xfrm>
              <a:off x="8679308"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19"/>
            <p:cNvSpPr/>
            <p:nvPr/>
          </p:nvSpPr>
          <p:spPr>
            <a:xfrm>
              <a:off x="879882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14517"/>
        <p:cNvGrpSpPr/>
        <p:nvPr/>
      </p:nvGrpSpPr>
      <p:grpSpPr>
        <a:xfrm>
          <a:off x="0" y="0"/>
          <a:ext cx="0" cy="0"/>
          <a:chOff x="0" y="0"/>
          <a:chExt cx="0" cy="0"/>
        </a:xfrm>
      </p:grpSpPr>
      <p:sp>
        <p:nvSpPr>
          <p:cNvPr id="14518" name="Google Shape;14518;p21"/>
          <p:cNvSpPr txBox="1">
            <a:spLocks noGrp="1"/>
          </p:cNvSpPr>
          <p:nvPr>
            <p:ph type="subTitle" idx="1"/>
          </p:nvPr>
        </p:nvSpPr>
        <p:spPr>
          <a:xfrm>
            <a:off x="2240250" y="3535375"/>
            <a:ext cx="4663500" cy="996600"/>
          </a:xfrm>
          <a:prstGeom prst="rect">
            <a:avLst/>
          </a:prstGeom>
        </p:spPr>
        <p:txBody>
          <a:bodyPr spcFirstLastPara="1" wrap="square" lIns="0" tIns="0" rIns="0" bIns="0" anchor="t" anchorCtr="0">
            <a:noAutofit/>
          </a:bodyPr>
          <a:lstStyle>
            <a:lvl1pPr marR="9144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519" name="Google Shape;14519;p21"/>
          <p:cNvSpPr txBox="1">
            <a:spLocks noGrp="1"/>
          </p:cNvSpPr>
          <p:nvPr>
            <p:ph type="title"/>
          </p:nvPr>
        </p:nvSpPr>
        <p:spPr>
          <a:xfrm>
            <a:off x="720100" y="368725"/>
            <a:ext cx="7704000" cy="576000"/>
          </a:xfrm>
          <a:prstGeom prst="rect">
            <a:avLst/>
          </a:prstGeom>
          <a:noFill/>
        </p:spPr>
        <p:txBody>
          <a:bodyPr spcFirstLastPara="1" wrap="square" lIns="91425" tIns="64000"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4520" name="Google Shape;14520;p21"/>
          <p:cNvGrpSpPr/>
          <p:nvPr/>
        </p:nvGrpSpPr>
        <p:grpSpPr>
          <a:xfrm>
            <a:off x="313503" y="376409"/>
            <a:ext cx="8516819" cy="562035"/>
            <a:chOff x="313503" y="376409"/>
            <a:chExt cx="8516819" cy="562035"/>
          </a:xfrm>
        </p:grpSpPr>
        <p:sp>
          <p:nvSpPr>
            <p:cNvPr id="14521" name="Google Shape;14521;p21"/>
            <p:cNvSpPr/>
            <p:nvPr/>
          </p:nvSpPr>
          <p:spPr>
            <a:xfrm>
              <a:off x="313503"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21"/>
            <p:cNvSpPr/>
            <p:nvPr/>
          </p:nvSpPr>
          <p:spPr>
            <a:xfrm>
              <a:off x="43301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21"/>
            <p:cNvSpPr/>
            <p:nvPr/>
          </p:nvSpPr>
          <p:spPr>
            <a:xfrm>
              <a:off x="552519"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21"/>
            <p:cNvSpPr/>
            <p:nvPr/>
          </p:nvSpPr>
          <p:spPr>
            <a:xfrm>
              <a:off x="672027"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21"/>
            <p:cNvSpPr/>
            <p:nvPr/>
          </p:nvSpPr>
          <p:spPr>
            <a:xfrm>
              <a:off x="844028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21"/>
            <p:cNvSpPr/>
            <p:nvPr/>
          </p:nvSpPr>
          <p:spPr>
            <a:xfrm>
              <a:off x="8559794"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21"/>
            <p:cNvSpPr/>
            <p:nvPr/>
          </p:nvSpPr>
          <p:spPr>
            <a:xfrm>
              <a:off x="8679308"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21"/>
            <p:cNvSpPr/>
            <p:nvPr/>
          </p:nvSpPr>
          <p:spPr>
            <a:xfrm>
              <a:off x="8798821" y="376409"/>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21"/>
            <p:cNvSpPr/>
            <p:nvPr/>
          </p:nvSpPr>
          <p:spPr>
            <a:xfrm>
              <a:off x="313503"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21"/>
            <p:cNvSpPr/>
            <p:nvPr/>
          </p:nvSpPr>
          <p:spPr>
            <a:xfrm>
              <a:off x="43301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21"/>
            <p:cNvSpPr/>
            <p:nvPr/>
          </p:nvSpPr>
          <p:spPr>
            <a:xfrm>
              <a:off x="552519"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21"/>
            <p:cNvSpPr/>
            <p:nvPr/>
          </p:nvSpPr>
          <p:spPr>
            <a:xfrm>
              <a:off x="672027"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21"/>
            <p:cNvSpPr/>
            <p:nvPr/>
          </p:nvSpPr>
          <p:spPr>
            <a:xfrm>
              <a:off x="844028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21"/>
            <p:cNvSpPr/>
            <p:nvPr/>
          </p:nvSpPr>
          <p:spPr>
            <a:xfrm>
              <a:off x="8559794"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21"/>
            <p:cNvSpPr/>
            <p:nvPr/>
          </p:nvSpPr>
          <p:spPr>
            <a:xfrm>
              <a:off x="8679308"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21"/>
            <p:cNvSpPr/>
            <p:nvPr/>
          </p:nvSpPr>
          <p:spPr>
            <a:xfrm>
              <a:off x="8798821" y="482516"/>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21"/>
            <p:cNvSpPr/>
            <p:nvPr/>
          </p:nvSpPr>
          <p:spPr>
            <a:xfrm>
              <a:off x="313503"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21"/>
            <p:cNvSpPr/>
            <p:nvPr/>
          </p:nvSpPr>
          <p:spPr>
            <a:xfrm>
              <a:off x="43301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21"/>
            <p:cNvSpPr/>
            <p:nvPr/>
          </p:nvSpPr>
          <p:spPr>
            <a:xfrm>
              <a:off x="552519"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21"/>
            <p:cNvSpPr/>
            <p:nvPr/>
          </p:nvSpPr>
          <p:spPr>
            <a:xfrm>
              <a:off x="672027"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21"/>
            <p:cNvSpPr/>
            <p:nvPr/>
          </p:nvSpPr>
          <p:spPr>
            <a:xfrm>
              <a:off x="844028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21"/>
            <p:cNvSpPr/>
            <p:nvPr/>
          </p:nvSpPr>
          <p:spPr>
            <a:xfrm>
              <a:off x="8559794"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21"/>
            <p:cNvSpPr/>
            <p:nvPr/>
          </p:nvSpPr>
          <p:spPr>
            <a:xfrm>
              <a:off x="8679308"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21"/>
            <p:cNvSpPr/>
            <p:nvPr/>
          </p:nvSpPr>
          <p:spPr>
            <a:xfrm>
              <a:off x="8798821" y="588623"/>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21"/>
            <p:cNvSpPr/>
            <p:nvPr/>
          </p:nvSpPr>
          <p:spPr>
            <a:xfrm>
              <a:off x="313503"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21"/>
            <p:cNvSpPr/>
            <p:nvPr/>
          </p:nvSpPr>
          <p:spPr>
            <a:xfrm>
              <a:off x="43301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21"/>
            <p:cNvSpPr/>
            <p:nvPr/>
          </p:nvSpPr>
          <p:spPr>
            <a:xfrm>
              <a:off x="552519"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21"/>
            <p:cNvSpPr/>
            <p:nvPr/>
          </p:nvSpPr>
          <p:spPr>
            <a:xfrm>
              <a:off x="672027"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21"/>
            <p:cNvSpPr/>
            <p:nvPr/>
          </p:nvSpPr>
          <p:spPr>
            <a:xfrm>
              <a:off x="844028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21"/>
            <p:cNvSpPr/>
            <p:nvPr/>
          </p:nvSpPr>
          <p:spPr>
            <a:xfrm>
              <a:off x="8559794"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21"/>
            <p:cNvSpPr/>
            <p:nvPr/>
          </p:nvSpPr>
          <p:spPr>
            <a:xfrm>
              <a:off x="8679308"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21"/>
            <p:cNvSpPr/>
            <p:nvPr/>
          </p:nvSpPr>
          <p:spPr>
            <a:xfrm>
              <a:off x="8798821" y="694730"/>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21"/>
            <p:cNvSpPr/>
            <p:nvPr/>
          </p:nvSpPr>
          <p:spPr>
            <a:xfrm>
              <a:off x="313503"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21"/>
            <p:cNvSpPr/>
            <p:nvPr/>
          </p:nvSpPr>
          <p:spPr>
            <a:xfrm>
              <a:off x="43301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21"/>
            <p:cNvSpPr/>
            <p:nvPr/>
          </p:nvSpPr>
          <p:spPr>
            <a:xfrm>
              <a:off x="552519"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21"/>
            <p:cNvSpPr/>
            <p:nvPr/>
          </p:nvSpPr>
          <p:spPr>
            <a:xfrm>
              <a:off x="672027"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21"/>
            <p:cNvSpPr/>
            <p:nvPr/>
          </p:nvSpPr>
          <p:spPr>
            <a:xfrm>
              <a:off x="844028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21"/>
            <p:cNvSpPr/>
            <p:nvPr/>
          </p:nvSpPr>
          <p:spPr>
            <a:xfrm>
              <a:off x="8559794"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21"/>
            <p:cNvSpPr/>
            <p:nvPr/>
          </p:nvSpPr>
          <p:spPr>
            <a:xfrm>
              <a:off x="8679308"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21"/>
            <p:cNvSpPr/>
            <p:nvPr/>
          </p:nvSpPr>
          <p:spPr>
            <a:xfrm>
              <a:off x="8798821" y="800837"/>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21"/>
            <p:cNvSpPr/>
            <p:nvPr/>
          </p:nvSpPr>
          <p:spPr>
            <a:xfrm>
              <a:off x="313503"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21"/>
            <p:cNvSpPr/>
            <p:nvPr/>
          </p:nvSpPr>
          <p:spPr>
            <a:xfrm>
              <a:off x="43301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21"/>
            <p:cNvSpPr/>
            <p:nvPr/>
          </p:nvSpPr>
          <p:spPr>
            <a:xfrm>
              <a:off x="552519"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21"/>
            <p:cNvSpPr/>
            <p:nvPr/>
          </p:nvSpPr>
          <p:spPr>
            <a:xfrm>
              <a:off x="672027"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21"/>
            <p:cNvSpPr/>
            <p:nvPr/>
          </p:nvSpPr>
          <p:spPr>
            <a:xfrm>
              <a:off x="844028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21"/>
            <p:cNvSpPr/>
            <p:nvPr/>
          </p:nvSpPr>
          <p:spPr>
            <a:xfrm>
              <a:off x="8559794"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21"/>
            <p:cNvSpPr/>
            <p:nvPr/>
          </p:nvSpPr>
          <p:spPr>
            <a:xfrm>
              <a:off x="8679308"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21"/>
            <p:cNvSpPr/>
            <p:nvPr/>
          </p:nvSpPr>
          <p:spPr>
            <a:xfrm>
              <a:off x="8798821" y="906944"/>
              <a:ext cx="31500" cy="31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9" name="Google Shape;14569;p21"/>
          <p:cNvSpPr>
            <a:spLocks noGrp="1"/>
          </p:cNvSpPr>
          <p:nvPr>
            <p:ph type="pic" idx="2"/>
          </p:nvPr>
        </p:nvSpPr>
        <p:spPr>
          <a:xfrm>
            <a:off x="2360400" y="1312000"/>
            <a:ext cx="4423200" cy="1899300"/>
          </a:xfrm>
          <a:prstGeom prst="rect">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3">
  <p:cSld name="SECTION_TITLE_AND_DESCRIPTION_1">
    <p:spTree>
      <p:nvGrpSpPr>
        <p:cNvPr id="1" name="Shape 14570"/>
        <p:cNvGrpSpPr/>
        <p:nvPr/>
      </p:nvGrpSpPr>
      <p:grpSpPr>
        <a:xfrm>
          <a:off x="0" y="0"/>
          <a:ext cx="0" cy="0"/>
          <a:chOff x="0" y="0"/>
          <a:chExt cx="0" cy="0"/>
        </a:xfrm>
      </p:grpSpPr>
      <p:grpSp>
        <p:nvGrpSpPr>
          <p:cNvPr id="14571" name="Google Shape;14571;p22"/>
          <p:cNvGrpSpPr/>
          <p:nvPr/>
        </p:nvGrpSpPr>
        <p:grpSpPr>
          <a:xfrm>
            <a:off x="313503" y="540001"/>
            <a:ext cx="2541162" cy="4063556"/>
            <a:chOff x="313503" y="540001"/>
            <a:chExt cx="2541162" cy="4063556"/>
          </a:xfrm>
        </p:grpSpPr>
        <p:sp>
          <p:nvSpPr>
            <p:cNvPr id="14572" name="Google Shape;14572;p22"/>
            <p:cNvSpPr/>
            <p:nvPr/>
          </p:nvSpPr>
          <p:spPr>
            <a:xfrm>
              <a:off x="313503"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22"/>
            <p:cNvSpPr/>
            <p:nvPr/>
          </p:nvSpPr>
          <p:spPr>
            <a:xfrm>
              <a:off x="433011"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22"/>
            <p:cNvSpPr/>
            <p:nvPr/>
          </p:nvSpPr>
          <p:spPr>
            <a:xfrm>
              <a:off x="552519"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22"/>
            <p:cNvSpPr/>
            <p:nvPr/>
          </p:nvSpPr>
          <p:spPr>
            <a:xfrm>
              <a:off x="672027"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22"/>
            <p:cNvSpPr/>
            <p:nvPr/>
          </p:nvSpPr>
          <p:spPr>
            <a:xfrm>
              <a:off x="791536"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22"/>
            <p:cNvSpPr/>
            <p:nvPr/>
          </p:nvSpPr>
          <p:spPr>
            <a:xfrm>
              <a:off x="911044"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22"/>
            <p:cNvSpPr/>
            <p:nvPr/>
          </p:nvSpPr>
          <p:spPr>
            <a:xfrm>
              <a:off x="1030552"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22"/>
            <p:cNvSpPr/>
            <p:nvPr/>
          </p:nvSpPr>
          <p:spPr>
            <a:xfrm>
              <a:off x="1150060"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22"/>
            <p:cNvSpPr/>
            <p:nvPr/>
          </p:nvSpPr>
          <p:spPr>
            <a:xfrm>
              <a:off x="1269568"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22"/>
            <p:cNvSpPr/>
            <p:nvPr/>
          </p:nvSpPr>
          <p:spPr>
            <a:xfrm>
              <a:off x="1389077"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22"/>
            <p:cNvSpPr/>
            <p:nvPr/>
          </p:nvSpPr>
          <p:spPr>
            <a:xfrm>
              <a:off x="1508585"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22"/>
            <p:cNvSpPr/>
            <p:nvPr/>
          </p:nvSpPr>
          <p:spPr>
            <a:xfrm>
              <a:off x="1628093"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22"/>
            <p:cNvSpPr/>
            <p:nvPr/>
          </p:nvSpPr>
          <p:spPr>
            <a:xfrm>
              <a:off x="1747601"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22"/>
            <p:cNvSpPr/>
            <p:nvPr/>
          </p:nvSpPr>
          <p:spPr>
            <a:xfrm>
              <a:off x="1867110"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22"/>
            <p:cNvSpPr/>
            <p:nvPr/>
          </p:nvSpPr>
          <p:spPr>
            <a:xfrm>
              <a:off x="1986618"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22"/>
            <p:cNvSpPr/>
            <p:nvPr/>
          </p:nvSpPr>
          <p:spPr>
            <a:xfrm>
              <a:off x="2106126"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22"/>
            <p:cNvSpPr/>
            <p:nvPr/>
          </p:nvSpPr>
          <p:spPr>
            <a:xfrm>
              <a:off x="2225634"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22"/>
            <p:cNvSpPr/>
            <p:nvPr/>
          </p:nvSpPr>
          <p:spPr>
            <a:xfrm>
              <a:off x="2345143"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22"/>
            <p:cNvSpPr/>
            <p:nvPr/>
          </p:nvSpPr>
          <p:spPr>
            <a:xfrm>
              <a:off x="2464651"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22"/>
            <p:cNvSpPr/>
            <p:nvPr/>
          </p:nvSpPr>
          <p:spPr>
            <a:xfrm>
              <a:off x="2584159"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22"/>
            <p:cNvSpPr/>
            <p:nvPr/>
          </p:nvSpPr>
          <p:spPr>
            <a:xfrm>
              <a:off x="2703667"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22"/>
            <p:cNvSpPr/>
            <p:nvPr/>
          </p:nvSpPr>
          <p:spPr>
            <a:xfrm>
              <a:off x="2823176"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22"/>
            <p:cNvSpPr/>
            <p:nvPr/>
          </p:nvSpPr>
          <p:spPr>
            <a:xfrm>
              <a:off x="313503"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22"/>
            <p:cNvSpPr/>
            <p:nvPr/>
          </p:nvSpPr>
          <p:spPr>
            <a:xfrm>
              <a:off x="433011"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22"/>
            <p:cNvSpPr/>
            <p:nvPr/>
          </p:nvSpPr>
          <p:spPr>
            <a:xfrm>
              <a:off x="552519"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22"/>
            <p:cNvSpPr/>
            <p:nvPr/>
          </p:nvSpPr>
          <p:spPr>
            <a:xfrm>
              <a:off x="672027"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22"/>
            <p:cNvSpPr/>
            <p:nvPr/>
          </p:nvSpPr>
          <p:spPr>
            <a:xfrm>
              <a:off x="791536"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22"/>
            <p:cNvSpPr/>
            <p:nvPr/>
          </p:nvSpPr>
          <p:spPr>
            <a:xfrm>
              <a:off x="911044"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22"/>
            <p:cNvSpPr/>
            <p:nvPr/>
          </p:nvSpPr>
          <p:spPr>
            <a:xfrm>
              <a:off x="1030552"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22"/>
            <p:cNvSpPr/>
            <p:nvPr/>
          </p:nvSpPr>
          <p:spPr>
            <a:xfrm>
              <a:off x="1150060"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22"/>
            <p:cNvSpPr/>
            <p:nvPr/>
          </p:nvSpPr>
          <p:spPr>
            <a:xfrm>
              <a:off x="1269568"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22"/>
            <p:cNvSpPr/>
            <p:nvPr/>
          </p:nvSpPr>
          <p:spPr>
            <a:xfrm>
              <a:off x="1389077"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22"/>
            <p:cNvSpPr/>
            <p:nvPr/>
          </p:nvSpPr>
          <p:spPr>
            <a:xfrm>
              <a:off x="1508585"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22"/>
            <p:cNvSpPr/>
            <p:nvPr/>
          </p:nvSpPr>
          <p:spPr>
            <a:xfrm>
              <a:off x="1628093"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22"/>
            <p:cNvSpPr/>
            <p:nvPr/>
          </p:nvSpPr>
          <p:spPr>
            <a:xfrm>
              <a:off x="1747601"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22"/>
            <p:cNvSpPr/>
            <p:nvPr/>
          </p:nvSpPr>
          <p:spPr>
            <a:xfrm>
              <a:off x="1867110"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22"/>
            <p:cNvSpPr/>
            <p:nvPr/>
          </p:nvSpPr>
          <p:spPr>
            <a:xfrm>
              <a:off x="1986618"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22"/>
            <p:cNvSpPr/>
            <p:nvPr/>
          </p:nvSpPr>
          <p:spPr>
            <a:xfrm>
              <a:off x="2106126"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22"/>
            <p:cNvSpPr/>
            <p:nvPr/>
          </p:nvSpPr>
          <p:spPr>
            <a:xfrm>
              <a:off x="2225634"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22"/>
            <p:cNvSpPr/>
            <p:nvPr/>
          </p:nvSpPr>
          <p:spPr>
            <a:xfrm>
              <a:off x="2345143"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22"/>
            <p:cNvSpPr/>
            <p:nvPr/>
          </p:nvSpPr>
          <p:spPr>
            <a:xfrm>
              <a:off x="2464651"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22"/>
            <p:cNvSpPr/>
            <p:nvPr/>
          </p:nvSpPr>
          <p:spPr>
            <a:xfrm>
              <a:off x="2584159"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22"/>
            <p:cNvSpPr/>
            <p:nvPr/>
          </p:nvSpPr>
          <p:spPr>
            <a:xfrm>
              <a:off x="2703667"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22"/>
            <p:cNvSpPr/>
            <p:nvPr/>
          </p:nvSpPr>
          <p:spPr>
            <a:xfrm>
              <a:off x="2823176"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22"/>
            <p:cNvSpPr/>
            <p:nvPr/>
          </p:nvSpPr>
          <p:spPr>
            <a:xfrm>
              <a:off x="313503"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22"/>
            <p:cNvSpPr/>
            <p:nvPr/>
          </p:nvSpPr>
          <p:spPr>
            <a:xfrm>
              <a:off x="433011"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22"/>
            <p:cNvSpPr/>
            <p:nvPr/>
          </p:nvSpPr>
          <p:spPr>
            <a:xfrm>
              <a:off x="552519"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22"/>
            <p:cNvSpPr/>
            <p:nvPr/>
          </p:nvSpPr>
          <p:spPr>
            <a:xfrm>
              <a:off x="672027"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22"/>
            <p:cNvSpPr/>
            <p:nvPr/>
          </p:nvSpPr>
          <p:spPr>
            <a:xfrm>
              <a:off x="791536"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22"/>
            <p:cNvSpPr/>
            <p:nvPr/>
          </p:nvSpPr>
          <p:spPr>
            <a:xfrm>
              <a:off x="911044"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22"/>
            <p:cNvSpPr/>
            <p:nvPr/>
          </p:nvSpPr>
          <p:spPr>
            <a:xfrm>
              <a:off x="1030552"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22"/>
            <p:cNvSpPr/>
            <p:nvPr/>
          </p:nvSpPr>
          <p:spPr>
            <a:xfrm>
              <a:off x="1150060"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22"/>
            <p:cNvSpPr/>
            <p:nvPr/>
          </p:nvSpPr>
          <p:spPr>
            <a:xfrm>
              <a:off x="1269568"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22"/>
            <p:cNvSpPr/>
            <p:nvPr/>
          </p:nvSpPr>
          <p:spPr>
            <a:xfrm>
              <a:off x="1389077"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22"/>
            <p:cNvSpPr/>
            <p:nvPr/>
          </p:nvSpPr>
          <p:spPr>
            <a:xfrm>
              <a:off x="1508585"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22"/>
            <p:cNvSpPr/>
            <p:nvPr/>
          </p:nvSpPr>
          <p:spPr>
            <a:xfrm>
              <a:off x="1628093"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22"/>
            <p:cNvSpPr/>
            <p:nvPr/>
          </p:nvSpPr>
          <p:spPr>
            <a:xfrm>
              <a:off x="1747601"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22"/>
            <p:cNvSpPr/>
            <p:nvPr/>
          </p:nvSpPr>
          <p:spPr>
            <a:xfrm>
              <a:off x="1867110"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22"/>
            <p:cNvSpPr/>
            <p:nvPr/>
          </p:nvSpPr>
          <p:spPr>
            <a:xfrm>
              <a:off x="1986618"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22"/>
            <p:cNvSpPr/>
            <p:nvPr/>
          </p:nvSpPr>
          <p:spPr>
            <a:xfrm>
              <a:off x="2106126"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22"/>
            <p:cNvSpPr/>
            <p:nvPr/>
          </p:nvSpPr>
          <p:spPr>
            <a:xfrm>
              <a:off x="2225634"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22"/>
            <p:cNvSpPr/>
            <p:nvPr/>
          </p:nvSpPr>
          <p:spPr>
            <a:xfrm>
              <a:off x="2345143"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22"/>
            <p:cNvSpPr/>
            <p:nvPr/>
          </p:nvSpPr>
          <p:spPr>
            <a:xfrm>
              <a:off x="2464651"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22"/>
            <p:cNvSpPr/>
            <p:nvPr/>
          </p:nvSpPr>
          <p:spPr>
            <a:xfrm>
              <a:off x="2584159"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22"/>
            <p:cNvSpPr/>
            <p:nvPr/>
          </p:nvSpPr>
          <p:spPr>
            <a:xfrm>
              <a:off x="2703667"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22"/>
            <p:cNvSpPr/>
            <p:nvPr/>
          </p:nvSpPr>
          <p:spPr>
            <a:xfrm>
              <a:off x="2823176"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22"/>
            <p:cNvSpPr/>
            <p:nvPr/>
          </p:nvSpPr>
          <p:spPr>
            <a:xfrm>
              <a:off x="313503"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22"/>
            <p:cNvSpPr/>
            <p:nvPr/>
          </p:nvSpPr>
          <p:spPr>
            <a:xfrm>
              <a:off x="433011"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22"/>
            <p:cNvSpPr/>
            <p:nvPr/>
          </p:nvSpPr>
          <p:spPr>
            <a:xfrm>
              <a:off x="552519"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22"/>
            <p:cNvSpPr/>
            <p:nvPr/>
          </p:nvSpPr>
          <p:spPr>
            <a:xfrm>
              <a:off x="672027"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22"/>
            <p:cNvSpPr/>
            <p:nvPr/>
          </p:nvSpPr>
          <p:spPr>
            <a:xfrm>
              <a:off x="791536"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22"/>
            <p:cNvSpPr/>
            <p:nvPr/>
          </p:nvSpPr>
          <p:spPr>
            <a:xfrm>
              <a:off x="911044"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22"/>
            <p:cNvSpPr/>
            <p:nvPr/>
          </p:nvSpPr>
          <p:spPr>
            <a:xfrm>
              <a:off x="1030552"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22"/>
            <p:cNvSpPr/>
            <p:nvPr/>
          </p:nvSpPr>
          <p:spPr>
            <a:xfrm>
              <a:off x="1150060"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22"/>
            <p:cNvSpPr/>
            <p:nvPr/>
          </p:nvSpPr>
          <p:spPr>
            <a:xfrm>
              <a:off x="1269568"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22"/>
            <p:cNvSpPr/>
            <p:nvPr/>
          </p:nvSpPr>
          <p:spPr>
            <a:xfrm>
              <a:off x="1389077"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22"/>
            <p:cNvSpPr/>
            <p:nvPr/>
          </p:nvSpPr>
          <p:spPr>
            <a:xfrm>
              <a:off x="1508585"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22"/>
            <p:cNvSpPr/>
            <p:nvPr/>
          </p:nvSpPr>
          <p:spPr>
            <a:xfrm>
              <a:off x="1628093"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22"/>
            <p:cNvSpPr/>
            <p:nvPr/>
          </p:nvSpPr>
          <p:spPr>
            <a:xfrm>
              <a:off x="1747601"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22"/>
            <p:cNvSpPr/>
            <p:nvPr/>
          </p:nvSpPr>
          <p:spPr>
            <a:xfrm>
              <a:off x="1867110"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22"/>
            <p:cNvSpPr/>
            <p:nvPr/>
          </p:nvSpPr>
          <p:spPr>
            <a:xfrm>
              <a:off x="1986618"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22"/>
            <p:cNvSpPr/>
            <p:nvPr/>
          </p:nvSpPr>
          <p:spPr>
            <a:xfrm>
              <a:off x="2106126"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22"/>
            <p:cNvSpPr/>
            <p:nvPr/>
          </p:nvSpPr>
          <p:spPr>
            <a:xfrm>
              <a:off x="2225634"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22"/>
            <p:cNvSpPr/>
            <p:nvPr/>
          </p:nvSpPr>
          <p:spPr>
            <a:xfrm>
              <a:off x="2345143"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22"/>
            <p:cNvSpPr/>
            <p:nvPr/>
          </p:nvSpPr>
          <p:spPr>
            <a:xfrm>
              <a:off x="2464651"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22"/>
            <p:cNvSpPr/>
            <p:nvPr/>
          </p:nvSpPr>
          <p:spPr>
            <a:xfrm>
              <a:off x="2584159"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22"/>
            <p:cNvSpPr/>
            <p:nvPr/>
          </p:nvSpPr>
          <p:spPr>
            <a:xfrm>
              <a:off x="2703667"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22"/>
            <p:cNvSpPr/>
            <p:nvPr/>
          </p:nvSpPr>
          <p:spPr>
            <a:xfrm>
              <a:off x="2823176"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22"/>
            <p:cNvSpPr/>
            <p:nvPr/>
          </p:nvSpPr>
          <p:spPr>
            <a:xfrm>
              <a:off x="313503"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22"/>
            <p:cNvSpPr/>
            <p:nvPr/>
          </p:nvSpPr>
          <p:spPr>
            <a:xfrm>
              <a:off x="433011"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22"/>
            <p:cNvSpPr/>
            <p:nvPr/>
          </p:nvSpPr>
          <p:spPr>
            <a:xfrm>
              <a:off x="552519"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22"/>
            <p:cNvSpPr/>
            <p:nvPr/>
          </p:nvSpPr>
          <p:spPr>
            <a:xfrm>
              <a:off x="672027"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22"/>
            <p:cNvSpPr/>
            <p:nvPr/>
          </p:nvSpPr>
          <p:spPr>
            <a:xfrm>
              <a:off x="791536"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22"/>
            <p:cNvSpPr/>
            <p:nvPr/>
          </p:nvSpPr>
          <p:spPr>
            <a:xfrm>
              <a:off x="911044"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22"/>
            <p:cNvSpPr/>
            <p:nvPr/>
          </p:nvSpPr>
          <p:spPr>
            <a:xfrm>
              <a:off x="1030552"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22"/>
            <p:cNvSpPr/>
            <p:nvPr/>
          </p:nvSpPr>
          <p:spPr>
            <a:xfrm>
              <a:off x="1150060"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22"/>
            <p:cNvSpPr/>
            <p:nvPr/>
          </p:nvSpPr>
          <p:spPr>
            <a:xfrm>
              <a:off x="1269568"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22"/>
            <p:cNvSpPr/>
            <p:nvPr/>
          </p:nvSpPr>
          <p:spPr>
            <a:xfrm>
              <a:off x="1389077"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22"/>
            <p:cNvSpPr/>
            <p:nvPr/>
          </p:nvSpPr>
          <p:spPr>
            <a:xfrm>
              <a:off x="1508585"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22"/>
            <p:cNvSpPr/>
            <p:nvPr/>
          </p:nvSpPr>
          <p:spPr>
            <a:xfrm>
              <a:off x="1628093"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22"/>
            <p:cNvSpPr/>
            <p:nvPr/>
          </p:nvSpPr>
          <p:spPr>
            <a:xfrm>
              <a:off x="1747601"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22"/>
            <p:cNvSpPr/>
            <p:nvPr/>
          </p:nvSpPr>
          <p:spPr>
            <a:xfrm>
              <a:off x="1867110"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22"/>
            <p:cNvSpPr/>
            <p:nvPr/>
          </p:nvSpPr>
          <p:spPr>
            <a:xfrm>
              <a:off x="1986618"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22"/>
            <p:cNvSpPr/>
            <p:nvPr/>
          </p:nvSpPr>
          <p:spPr>
            <a:xfrm>
              <a:off x="2106126"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22"/>
            <p:cNvSpPr/>
            <p:nvPr/>
          </p:nvSpPr>
          <p:spPr>
            <a:xfrm>
              <a:off x="2225634"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22"/>
            <p:cNvSpPr/>
            <p:nvPr/>
          </p:nvSpPr>
          <p:spPr>
            <a:xfrm>
              <a:off x="2345143"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22"/>
            <p:cNvSpPr/>
            <p:nvPr/>
          </p:nvSpPr>
          <p:spPr>
            <a:xfrm>
              <a:off x="2464651"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22"/>
            <p:cNvSpPr/>
            <p:nvPr/>
          </p:nvSpPr>
          <p:spPr>
            <a:xfrm>
              <a:off x="2584159"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22"/>
            <p:cNvSpPr/>
            <p:nvPr/>
          </p:nvSpPr>
          <p:spPr>
            <a:xfrm>
              <a:off x="2703667"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22"/>
            <p:cNvSpPr/>
            <p:nvPr/>
          </p:nvSpPr>
          <p:spPr>
            <a:xfrm>
              <a:off x="2823176"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22"/>
            <p:cNvSpPr/>
            <p:nvPr/>
          </p:nvSpPr>
          <p:spPr>
            <a:xfrm>
              <a:off x="313503"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22"/>
            <p:cNvSpPr/>
            <p:nvPr/>
          </p:nvSpPr>
          <p:spPr>
            <a:xfrm>
              <a:off x="433011"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22"/>
            <p:cNvSpPr/>
            <p:nvPr/>
          </p:nvSpPr>
          <p:spPr>
            <a:xfrm>
              <a:off x="552519"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22"/>
            <p:cNvSpPr/>
            <p:nvPr/>
          </p:nvSpPr>
          <p:spPr>
            <a:xfrm>
              <a:off x="672027"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22"/>
            <p:cNvSpPr/>
            <p:nvPr/>
          </p:nvSpPr>
          <p:spPr>
            <a:xfrm>
              <a:off x="791536"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22"/>
            <p:cNvSpPr/>
            <p:nvPr/>
          </p:nvSpPr>
          <p:spPr>
            <a:xfrm>
              <a:off x="911044"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22"/>
            <p:cNvSpPr/>
            <p:nvPr/>
          </p:nvSpPr>
          <p:spPr>
            <a:xfrm>
              <a:off x="1030552"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22"/>
            <p:cNvSpPr/>
            <p:nvPr/>
          </p:nvSpPr>
          <p:spPr>
            <a:xfrm>
              <a:off x="1150060"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22"/>
            <p:cNvSpPr/>
            <p:nvPr/>
          </p:nvSpPr>
          <p:spPr>
            <a:xfrm>
              <a:off x="1269568"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22"/>
            <p:cNvSpPr/>
            <p:nvPr/>
          </p:nvSpPr>
          <p:spPr>
            <a:xfrm>
              <a:off x="1389077"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22"/>
            <p:cNvSpPr/>
            <p:nvPr/>
          </p:nvSpPr>
          <p:spPr>
            <a:xfrm>
              <a:off x="1508585"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22"/>
            <p:cNvSpPr/>
            <p:nvPr/>
          </p:nvSpPr>
          <p:spPr>
            <a:xfrm>
              <a:off x="1628093"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22"/>
            <p:cNvSpPr/>
            <p:nvPr/>
          </p:nvSpPr>
          <p:spPr>
            <a:xfrm>
              <a:off x="1747601"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22"/>
            <p:cNvSpPr/>
            <p:nvPr/>
          </p:nvSpPr>
          <p:spPr>
            <a:xfrm>
              <a:off x="1867110"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22"/>
            <p:cNvSpPr/>
            <p:nvPr/>
          </p:nvSpPr>
          <p:spPr>
            <a:xfrm>
              <a:off x="1986618"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22"/>
            <p:cNvSpPr/>
            <p:nvPr/>
          </p:nvSpPr>
          <p:spPr>
            <a:xfrm>
              <a:off x="2106126"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22"/>
            <p:cNvSpPr/>
            <p:nvPr/>
          </p:nvSpPr>
          <p:spPr>
            <a:xfrm>
              <a:off x="2225634"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22"/>
            <p:cNvSpPr/>
            <p:nvPr/>
          </p:nvSpPr>
          <p:spPr>
            <a:xfrm>
              <a:off x="2345143"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22"/>
            <p:cNvSpPr/>
            <p:nvPr/>
          </p:nvSpPr>
          <p:spPr>
            <a:xfrm>
              <a:off x="2464651"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22"/>
            <p:cNvSpPr/>
            <p:nvPr/>
          </p:nvSpPr>
          <p:spPr>
            <a:xfrm>
              <a:off x="2584159"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22"/>
            <p:cNvSpPr/>
            <p:nvPr/>
          </p:nvSpPr>
          <p:spPr>
            <a:xfrm>
              <a:off x="2703667"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22"/>
            <p:cNvSpPr/>
            <p:nvPr/>
          </p:nvSpPr>
          <p:spPr>
            <a:xfrm>
              <a:off x="2823176"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22"/>
            <p:cNvSpPr/>
            <p:nvPr/>
          </p:nvSpPr>
          <p:spPr>
            <a:xfrm>
              <a:off x="313503"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22"/>
            <p:cNvSpPr/>
            <p:nvPr/>
          </p:nvSpPr>
          <p:spPr>
            <a:xfrm>
              <a:off x="433011"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22"/>
            <p:cNvSpPr/>
            <p:nvPr/>
          </p:nvSpPr>
          <p:spPr>
            <a:xfrm>
              <a:off x="552519"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22"/>
            <p:cNvSpPr/>
            <p:nvPr/>
          </p:nvSpPr>
          <p:spPr>
            <a:xfrm>
              <a:off x="672027"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22"/>
            <p:cNvSpPr/>
            <p:nvPr/>
          </p:nvSpPr>
          <p:spPr>
            <a:xfrm>
              <a:off x="791536"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22"/>
            <p:cNvSpPr/>
            <p:nvPr/>
          </p:nvSpPr>
          <p:spPr>
            <a:xfrm>
              <a:off x="911044"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22"/>
            <p:cNvSpPr/>
            <p:nvPr/>
          </p:nvSpPr>
          <p:spPr>
            <a:xfrm>
              <a:off x="1030552"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22"/>
            <p:cNvSpPr/>
            <p:nvPr/>
          </p:nvSpPr>
          <p:spPr>
            <a:xfrm>
              <a:off x="1150060"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22"/>
            <p:cNvSpPr/>
            <p:nvPr/>
          </p:nvSpPr>
          <p:spPr>
            <a:xfrm>
              <a:off x="1269568"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22"/>
            <p:cNvSpPr/>
            <p:nvPr/>
          </p:nvSpPr>
          <p:spPr>
            <a:xfrm>
              <a:off x="1389077"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22"/>
            <p:cNvSpPr/>
            <p:nvPr/>
          </p:nvSpPr>
          <p:spPr>
            <a:xfrm>
              <a:off x="1508585"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22"/>
            <p:cNvSpPr/>
            <p:nvPr/>
          </p:nvSpPr>
          <p:spPr>
            <a:xfrm>
              <a:off x="1628093"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22"/>
            <p:cNvSpPr/>
            <p:nvPr/>
          </p:nvSpPr>
          <p:spPr>
            <a:xfrm>
              <a:off x="1747601"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22"/>
            <p:cNvSpPr/>
            <p:nvPr/>
          </p:nvSpPr>
          <p:spPr>
            <a:xfrm>
              <a:off x="1867110"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22"/>
            <p:cNvSpPr/>
            <p:nvPr/>
          </p:nvSpPr>
          <p:spPr>
            <a:xfrm>
              <a:off x="1986618"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22"/>
            <p:cNvSpPr/>
            <p:nvPr/>
          </p:nvSpPr>
          <p:spPr>
            <a:xfrm>
              <a:off x="2106126"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22"/>
            <p:cNvSpPr/>
            <p:nvPr/>
          </p:nvSpPr>
          <p:spPr>
            <a:xfrm>
              <a:off x="2225634"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22"/>
            <p:cNvSpPr/>
            <p:nvPr/>
          </p:nvSpPr>
          <p:spPr>
            <a:xfrm>
              <a:off x="2345143"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22"/>
            <p:cNvSpPr/>
            <p:nvPr/>
          </p:nvSpPr>
          <p:spPr>
            <a:xfrm>
              <a:off x="2464651"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22"/>
            <p:cNvSpPr/>
            <p:nvPr/>
          </p:nvSpPr>
          <p:spPr>
            <a:xfrm>
              <a:off x="2584159"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22"/>
            <p:cNvSpPr/>
            <p:nvPr/>
          </p:nvSpPr>
          <p:spPr>
            <a:xfrm>
              <a:off x="2703667"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22"/>
            <p:cNvSpPr/>
            <p:nvPr/>
          </p:nvSpPr>
          <p:spPr>
            <a:xfrm>
              <a:off x="2823176"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22"/>
            <p:cNvSpPr/>
            <p:nvPr/>
          </p:nvSpPr>
          <p:spPr>
            <a:xfrm>
              <a:off x="313503"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22"/>
            <p:cNvSpPr/>
            <p:nvPr/>
          </p:nvSpPr>
          <p:spPr>
            <a:xfrm>
              <a:off x="433011"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22"/>
            <p:cNvSpPr/>
            <p:nvPr/>
          </p:nvSpPr>
          <p:spPr>
            <a:xfrm>
              <a:off x="552519"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22"/>
            <p:cNvSpPr/>
            <p:nvPr/>
          </p:nvSpPr>
          <p:spPr>
            <a:xfrm>
              <a:off x="672027"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22"/>
            <p:cNvSpPr/>
            <p:nvPr/>
          </p:nvSpPr>
          <p:spPr>
            <a:xfrm>
              <a:off x="791536"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22"/>
            <p:cNvSpPr/>
            <p:nvPr/>
          </p:nvSpPr>
          <p:spPr>
            <a:xfrm>
              <a:off x="911044"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22"/>
            <p:cNvSpPr/>
            <p:nvPr/>
          </p:nvSpPr>
          <p:spPr>
            <a:xfrm>
              <a:off x="1030552"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22"/>
            <p:cNvSpPr/>
            <p:nvPr/>
          </p:nvSpPr>
          <p:spPr>
            <a:xfrm>
              <a:off x="1150060"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22"/>
            <p:cNvSpPr/>
            <p:nvPr/>
          </p:nvSpPr>
          <p:spPr>
            <a:xfrm>
              <a:off x="1269568"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22"/>
            <p:cNvSpPr/>
            <p:nvPr/>
          </p:nvSpPr>
          <p:spPr>
            <a:xfrm>
              <a:off x="1389077"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22"/>
            <p:cNvSpPr/>
            <p:nvPr/>
          </p:nvSpPr>
          <p:spPr>
            <a:xfrm>
              <a:off x="1508585"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22"/>
            <p:cNvSpPr/>
            <p:nvPr/>
          </p:nvSpPr>
          <p:spPr>
            <a:xfrm>
              <a:off x="1628093"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22"/>
            <p:cNvSpPr/>
            <p:nvPr/>
          </p:nvSpPr>
          <p:spPr>
            <a:xfrm>
              <a:off x="1747601"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22"/>
            <p:cNvSpPr/>
            <p:nvPr/>
          </p:nvSpPr>
          <p:spPr>
            <a:xfrm>
              <a:off x="1867110"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22"/>
            <p:cNvSpPr/>
            <p:nvPr/>
          </p:nvSpPr>
          <p:spPr>
            <a:xfrm>
              <a:off x="1986618"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22"/>
            <p:cNvSpPr/>
            <p:nvPr/>
          </p:nvSpPr>
          <p:spPr>
            <a:xfrm>
              <a:off x="2106126"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22"/>
            <p:cNvSpPr/>
            <p:nvPr/>
          </p:nvSpPr>
          <p:spPr>
            <a:xfrm>
              <a:off x="2225634"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22"/>
            <p:cNvSpPr/>
            <p:nvPr/>
          </p:nvSpPr>
          <p:spPr>
            <a:xfrm>
              <a:off x="2345143"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22"/>
            <p:cNvSpPr/>
            <p:nvPr/>
          </p:nvSpPr>
          <p:spPr>
            <a:xfrm>
              <a:off x="2464651"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22"/>
            <p:cNvSpPr/>
            <p:nvPr/>
          </p:nvSpPr>
          <p:spPr>
            <a:xfrm>
              <a:off x="2584159"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22"/>
            <p:cNvSpPr/>
            <p:nvPr/>
          </p:nvSpPr>
          <p:spPr>
            <a:xfrm>
              <a:off x="2703667"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22"/>
            <p:cNvSpPr/>
            <p:nvPr/>
          </p:nvSpPr>
          <p:spPr>
            <a:xfrm>
              <a:off x="2823176"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22"/>
            <p:cNvSpPr/>
            <p:nvPr/>
          </p:nvSpPr>
          <p:spPr>
            <a:xfrm>
              <a:off x="313503"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22"/>
            <p:cNvSpPr/>
            <p:nvPr/>
          </p:nvSpPr>
          <p:spPr>
            <a:xfrm>
              <a:off x="433011"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22"/>
            <p:cNvSpPr/>
            <p:nvPr/>
          </p:nvSpPr>
          <p:spPr>
            <a:xfrm>
              <a:off x="552519"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22"/>
            <p:cNvSpPr/>
            <p:nvPr/>
          </p:nvSpPr>
          <p:spPr>
            <a:xfrm>
              <a:off x="672027"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22"/>
            <p:cNvSpPr/>
            <p:nvPr/>
          </p:nvSpPr>
          <p:spPr>
            <a:xfrm>
              <a:off x="791536"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22"/>
            <p:cNvSpPr/>
            <p:nvPr/>
          </p:nvSpPr>
          <p:spPr>
            <a:xfrm>
              <a:off x="911044"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22"/>
            <p:cNvSpPr/>
            <p:nvPr/>
          </p:nvSpPr>
          <p:spPr>
            <a:xfrm>
              <a:off x="1030552"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22"/>
            <p:cNvSpPr/>
            <p:nvPr/>
          </p:nvSpPr>
          <p:spPr>
            <a:xfrm>
              <a:off x="1150060"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22"/>
            <p:cNvSpPr/>
            <p:nvPr/>
          </p:nvSpPr>
          <p:spPr>
            <a:xfrm>
              <a:off x="1269568"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22"/>
            <p:cNvSpPr/>
            <p:nvPr/>
          </p:nvSpPr>
          <p:spPr>
            <a:xfrm>
              <a:off x="1389077"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22"/>
            <p:cNvSpPr/>
            <p:nvPr/>
          </p:nvSpPr>
          <p:spPr>
            <a:xfrm>
              <a:off x="1508585"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22"/>
            <p:cNvSpPr/>
            <p:nvPr/>
          </p:nvSpPr>
          <p:spPr>
            <a:xfrm>
              <a:off x="1628093"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22"/>
            <p:cNvSpPr/>
            <p:nvPr/>
          </p:nvSpPr>
          <p:spPr>
            <a:xfrm>
              <a:off x="1747601"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22"/>
            <p:cNvSpPr/>
            <p:nvPr/>
          </p:nvSpPr>
          <p:spPr>
            <a:xfrm>
              <a:off x="1867110"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22"/>
            <p:cNvSpPr/>
            <p:nvPr/>
          </p:nvSpPr>
          <p:spPr>
            <a:xfrm>
              <a:off x="1986618"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22"/>
            <p:cNvSpPr/>
            <p:nvPr/>
          </p:nvSpPr>
          <p:spPr>
            <a:xfrm>
              <a:off x="2106126"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22"/>
            <p:cNvSpPr/>
            <p:nvPr/>
          </p:nvSpPr>
          <p:spPr>
            <a:xfrm>
              <a:off x="2225634"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22"/>
            <p:cNvSpPr/>
            <p:nvPr/>
          </p:nvSpPr>
          <p:spPr>
            <a:xfrm>
              <a:off x="2345143"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22"/>
            <p:cNvSpPr/>
            <p:nvPr/>
          </p:nvSpPr>
          <p:spPr>
            <a:xfrm>
              <a:off x="2464651"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22"/>
            <p:cNvSpPr/>
            <p:nvPr/>
          </p:nvSpPr>
          <p:spPr>
            <a:xfrm>
              <a:off x="2584159"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22"/>
            <p:cNvSpPr/>
            <p:nvPr/>
          </p:nvSpPr>
          <p:spPr>
            <a:xfrm>
              <a:off x="2703667"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22"/>
            <p:cNvSpPr/>
            <p:nvPr/>
          </p:nvSpPr>
          <p:spPr>
            <a:xfrm>
              <a:off x="2823176"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22"/>
            <p:cNvSpPr/>
            <p:nvPr/>
          </p:nvSpPr>
          <p:spPr>
            <a:xfrm>
              <a:off x="313503"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22"/>
            <p:cNvSpPr/>
            <p:nvPr/>
          </p:nvSpPr>
          <p:spPr>
            <a:xfrm>
              <a:off x="433011"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22"/>
            <p:cNvSpPr/>
            <p:nvPr/>
          </p:nvSpPr>
          <p:spPr>
            <a:xfrm>
              <a:off x="552519"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22"/>
            <p:cNvSpPr/>
            <p:nvPr/>
          </p:nvSpPr>
          <p:spPr>
            <a:xfrm>
              <a:off x="672027"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22"/>
            <p:cNvSpPr/>
            <p:nvPr/>
          </p:nvSpPr>
          <p:spPr>
            <a:xfrm>
              <a:off x="791536"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22"/>
            <p:cNvSpPr/>
            <p:nvPr/>
          </p:nvSpPr>
          <p:spPr>
            <a:xfrm>
              <a:off x="911044"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22"/>
            <p:cNvSpPr/>
            <p:nvPr/>
          </p:nvSpPr>
          <p:spPr>
            <a:xfrm>
              <a:off x="1030552"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22"/>
            <p:cNvSpPr/>
            <p:nvPr/>
          </p:nvSpPr>
          <p:spPr>
            <a:xfrm>
              <a:off x="1150060"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22"/>
            <p:cNvSpPr/>
            <p:nvPr/>
          </p:nvSpPr>
          <p:spPr>
            <a:xfrm>
              <a:off x="1269568"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22"/>
            <p:cNvSpPr/>
            <p:nvPr/>
          </p:nvSpPr>
          <p:spPr>
            <a:xfrm>
              <a:off x="1389077"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22"/>
            <p:cNvSpPr/>
            <p:nvPr/>
          </p:nvSpPr>
          <p:spPr>
            <a:xfrm>
              <a:off x="1508585"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22"/>
            <p:cNvSpPr/>
            <p:nvPr/>
          </p:nvSpPr>
          <p:spPr>
            <a:xfrm>
              <a:off x="1628093"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22"/>
            <p:cNvSpPr/>
            <p:nvPr/>
          </p:nvSpPr>
          <p:spPr>
            <a:xfrm>
              <a:off x="1747601"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22"/>
            <p:cNvSpPr/>
            <p:nvPr/>
          </p:nvSpPr>
          <p:spPr>
            <a:xfrm>
              <a:off x="1867110"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22"/>
            <p:cNvSpPr/>
            <p:nvPr/>
          </p:nvSpPr>
          <p:spPr>
            <a:xfrm>
              <a:off x="1986618"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22"/>
            <p:cNvSpPr/>
            <p:nvPr/>
          </p:nvSpPr>
          <p:spPr>
            <a:xfrm>
              <a:off x="2106126"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22"/>
            <p:cNvSpPr/>
            <p:nvPr/>
          </p:nvSpPr>
          <p:spPr>
            <a:xfrm>
              <a:off x="2225634"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22"/>
            <p:cNvSpPr/>
            <p:nvPr/>
          </p:nvSpPr>
          <p:spPr>
            <a:xfrm>
              <a:off x="2345143"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22"/>
            <p:cNvSpPr/>
            <p:nvPr/>
          </p:nvSpPr>
          <p:spPr>
            <a:xfrm>
              <a:off x="2464651"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22"/>
            <p:cNvSpPr/>
            <p:nvPr/>
          </p:nvSpPr>
          <p:spPr>
            <a:xfrm>
              <a:off x="2584159"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22"/>
            <p:cNvSpPr/>
            <p:nvPr/>
          </p:nvSpPr>
          <p:spPr>
            <a:xfrm>
              <a:off x="2703667"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22"/>
            <p:cNvSpPr/>
            <p:nvPr/>
          </p:nvSpPr>
          <p:spPr>
            <a:xfrm>
              <a:off x="2823176"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22"/>
            <p:cNvSpPr/>
            <p:nvPr/>
          </p:nvSpPr>
          <p:spPr>
            <a:xfrm>
              <a:off x="313503"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22"/>
            <p:cNvSpPr/>
            <p:nvPr/>
          </p:nvSpPr>
          <p:spPr>
            <a:xfrm>
              <a:off x="433011"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22"/>
            <p:cNvSpPr/>
            <p:nvPr/>
          </p:nvSpPr>
          <p:spPr>
            <a:xfrm>
              <a:off x="552519"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22"/>
            <p:cNvSpPr/>
            <p:nvPr/>
          </p:nvSpPr>
          <p:spPr>
            <a:xfrm>
              <a:off x="672027"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22"/>
            <p:cNvSpPr/>
            <p:nvPr/>
          </p:nvSpPr>
          <p:spPr>
            <a:xfrm>
              <a:off x="791536"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22"/>
            <p:cNvSpPr/>
            <p:nvPr/>
          </p:nvSpPr>
          <p:spPr>
            <a:xfrm>
              <a:off x="911044"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22"/>
            <p:cNvSpPr/>
            <p:nvPr/>
          </p:nvSpPr>
          <p:spPr>
            <a:xfrm>
              <a:off x="1030552"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22"/>
            <p:cNvSpPr/>
            <p:nvPr/>
          </p:nvSpPr>
          <p:spPr>
            <a:xfrm>
              <a:off x="1150060"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22"/>
            <p:cNvSpPr/>
            <p:nvPr/>
          </p:nvSpPr>
          <p:spPr>
            <a:xfrm>
              <a:off x="1269568"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22"/>
            <p:cNvSpPr/>
            <p:nvPr/>
          </p:nvSpPr>
          <p:spPr>
            <a:xfrm>
              <a:off x="1389077"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22"/>
            <p:cNvSpPr/>
            <p:nvPr/>
          </p:nvSpPr>
          <p:spPr>
            <a:xfrm>
              <a:off x="1508585"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22"/>
            <p:cNvSpPr/>
            <p:nvPr/>
          </p:nvSpPr>
          <p:spPr>
            <a:xfrm>
              <a:off x="1628093"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22"/>
            <p:cNvSpPr/>
            <p:nvPr/>
          </p:nvSpPr>
          <p:spPr>
            <a:xfrm>
              <a:off x="1747601"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22"/>
            <p:cNvSpPr/>
            <p:nvPr/>
          </p:nvSpPr>
          <p:spPr>
            <a:xfrm>
              <a:off x="1867110"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22"/>
            <p:cNvSpPr/>
            <p:nvPr/>
          </p:nvSpPr>
          <p:spPr>
            <a:xfrm>
              <a:off x="1986618"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22"/>
            <p:cNvSpPr/>
            <p:nvPr/>
          </p:nvSpPr>
          <p:spPr>
            <a:xfrm>
              <a:off x="2106126"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22"/>
            <p:cNvSpPr/>
            <p:nvPr/>
          </p:nvSpPr>
          <p:spPr>
            <a:xfrm>
              <a:off x="2225634"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22"/>
            <p:cNvSpPr/>
            <p:nvPr/>
          </p:nvSpPr>
          <p:spPr>
            <a:xfrm>
              <a:off x="2345143"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22"/>
            <p:cNvSpPr/>
            <p:nvPr/>
          </p:nvSpPr>
          <p:spPr>
            <a:xfrm>
              <a:off x="2464651"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22"/>
            <p:cNvSpPr/>
            <p:nvPr/>
          </p:nvSpPr>
          <p:spPr>
            <a:xfrm>
              <a:off x="2584159"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22"/>
            <p:cNvSpPr/>
            <p:nvPr/>
          </p:nvSpPr>
          <p:spPr>
            <a:xfrm>
              <a:off x="2703667"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22"/>
            <p:cNvSpPr/>
            <p:nvPr/>
          </p:nvSpPr>
          <p:spPr>
            <a:xfrm>
              <a:off x="2823176"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22"/>
            <p:cNvSpPr/>
            <p:nvPr/>
          </p:nvSpPr>
          <p:spPr>
            <a:xfrm>
              <a:off x="313503"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22"/>
            <p:cNvSpPr/>
            <p:nvPr/>
          </p:nvSpPr>
          <p:spPr>
            <a:xfrm>
              <a:off x="433011"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22"/>
            <p:cNvSpPr/>
            <p:nvPr/>
          </p:nvSpPr>
          <p:spPr>
            <a:xfrm>
              <a:off x="552519"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22"/>
            <p:cNvSpPr/>
            <p:nvPr/>
          </p:nvSpPr>
          <p:spPr>
            <a:xfrm>
              <a:off x="672027"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22"/>
            <p:cNvSpPr/>
            <p:nvPr/>
          </p:nvSpPr>
          <p:spPr>
            <a:xfrm>
              <a:off x="791536"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22"/>
            <p:cNvSpPr/>
            <p:nvPr/>
          </p:nvSpPr>
          <p:spPr>
            <a:xfrm>
              <a:off x="911044"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22"/>
            <p:cNvSpPr/>
            <p:nvPr/>
          </p:nvSpPr>
          <p:spPr>
            <a:xfrm>
              <a:off x="1030552"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22"/>
            <p:cNvSpPr/>
            <p:nvPr/>
          </p:nvSpPr>
          <p:spPr>
            <a:xfrm>
              <a:off x="1150060"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22"/>
            <p:cNvSpPr/>
            <p:nvPr/>
          </p:nvSpPr>
          <p:spPr>
            <a:xfrm>
              <a:off x="1269568"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22"/>
            <p:cNvSpPr/>
            <p:nvPr/>
          </p:nvSpPr>
          <p:spPr>
            <a:xfrm>
              <a:off x="1389077"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22"/>
            <p:cNvSpPr/>
            <p:nvPr/>
          </p:nvSpPr>
          <p:spPr>
            <a:xfrm>
              <a:off x="1508585"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22"/>
            <p:cNvSpPr/>
            <p:nvPr/>
          </p:nvSpPr>
          <p:spPr>
            <a:xfrm>
              <a:off x="1628093"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22"/>
            <p:cNvSpPr/>
            <p:nvPr/>
          </p:nvSpPr>
          <p:spPr>
            <a:xfrm>
              <a:off x="1747601"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22"/>
            <p:cNvSpPr/>
            <p:nvPr/>
          </p:nvSpPr>
          <p:spPr>
            <a:xfrm>
              <a:off x="1867110"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22"/>
            <p:cNvSpPr/>
            <p:nvPr/>
          </p:nvSpPr>
          <p:spPr>
            <a:xfrm>
              <a:off x="1986618"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22"/>
            <p:cNvSpPr/>
            <p:nvPr/>
          </p:nvSpPr>
          <p:spPr>
            <a:xfrm>
              <a:off x="2106126"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22"/>
            <p:cNvSpPr/>
            <p:nvPr/>
          </p:nvSpPr>
          <p:spPr>
            <a:xfrm>
              <a:off x="2225634"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22"/>
            <p:cNvSpPr/>
            <p:nvPr/>
          </p:nvSpPr>
          <p:spPr>
            <a:xfrm>
              <a:off x="2345143"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22"/>
            <p:cNvSpPr/>
            <p:nvPr/>
          </p:nvSpPr>
          <p:spPr>
            <a:xfrm>
              <a:off x="2464651"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22"/>
            <p:cNvSpPr/>
            <p:nvPr/>
          </p:nvSpPr>
          <p:spPr>
            <a:xfrm>
              <a:off x="2584159"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22"/>
            <p:cNvSpPr/>
            <p:nvPr/>
          </p:nvSpPr>
          <p:spPr>
            <a:xfrm>
              <a:off x="2703667"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22"/>
            <p:cNvSpPr/>
            <p:nvPr/>
          </p:nvSpPr>
          <p:spPr>
            <a:xfrm>
              <a:off x="2823176"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22"/>
            <p:cNvSpPr/>
            <p:nvPr/>
          </p:nvSpPr>
          <p:spPr>
            <a:xfrm>
              <a:off x="313503"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22"/>
            <p:cNvSpPr/>
            <p:nvPr/>
          </p:nvSpPr>
          <p:spPr>
            <a:xfrm>
              <a:off x="433011"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22"/>
            <p:cNvSpPr/>
            <p:nvPr/>
          </p:nvSpPr>
          <p:spPr>
            <a:xfrm>
              <a:off x="552519"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22"/>
            <p:cNvSpPr/>
            <p:nvPr/>
          </p:nvSpPr>
          <p:spPr>
            <a:xfrm>
              <a:off x="672027"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22"/>
            <p:cNvSpPr/>
            <p:nvPr/>
          </p:nvSpPr>
          <p:spPr>
            <a:xfrm>
              <a:off x="791536"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22"/>
            <p:cNvSpPr/>
            <p:nvPr/>
          </p:nvSpPr>
          <p:spPr>
            <a:xfrm>
              <a:off x="911044"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22"/>
            <p:cNvSpPr/>
            <p:nvPr/>
          </p:nvSpPr>
          <p:spPr>
            <a:xfrm>
              <a:off x="1030552"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22"/>
            <p:cNvSpPr/>
            <p:nvPr/>
          </p:nvSpPr>
          <p:spPr>
            <a:xfrm>
              <a:off x="1150060"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22"/>
            <p:cNvSpPr/>
            <p:nvPr/>
          </p:nvSpPr>
          <p:spPr>
            <a:xfrm>
              <a:off x="1269568"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22"/>
            <p:cNvSpPr/>
            <p:nvPr/>
          </p:nvSpPr>
          <p:spPr>
            <a:xfrm>
              <a:off x="1389077"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22"/>
            <p:cNvSpPr/>
            <p:nvPr/>
          </p:nvSpPr>
          <p:spPr>
            <a:xfrm>
              <a:off x="1508585"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22"/>
            <p:cNvSpPr/>
            <p:nvPr/>
          </p:nvSpPr>
          <p:spPr>
            <a:xfrm>
              <a:off x="1628093"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22"/>
            <p:cNvSpPr/>
            <p:nvPr/>
          </p:nvSpPr>
          <p:spPr>
            <a:xfrm>
              <a:off x="1747601"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22"/>
            <p:cNvSpPr/>
            <p:nvPr/>
          </p:nvSpPr>
          <p:spPr>
            <a:xfrm>
              <a:off x="1867110"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22"/>
            <p:cNvSpPr/>
            <p:nvPr/>
          </p:nvSpPr>
          <p:spPr>
            <a:xfrm>
              <a:off x="1986618"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22"/>
            <p:cNvSpPr/>
            <p:nvPr/>
          </p:nvSpPr>
          <p:spPr>
            <a:xfrm>
              <a:off x="2106126"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22"/>
            <p:cNvSpPr/>
            <p:nvPr/>
          </p:nvSpPr>
          <p:spPr>
            <a:xfrm>
              <a:off x="2225634"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22"/>
            <p:cNvSpPr/>
            <p:nvPr/>
          </p:nvSpPr>
          <p:spPr>
            <a:xfrm>
              <a:off x="2345143"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22"/>
            <p:cNvSpPr/>
            <p:nvPr/>
          </p:nvSpPr>
          <p:spPr>
            <a:xfrm>
              <a:off x="2464651"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22"/>
            <p:cNvSpPr/>
            <p:nvPr/>
          </p:nvSpPr>
          <p:spPr>
            <a:xfrm>
              <a:off x="2584159"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22"/>
            <p:cNvSpPr/>
            <p:nvPr/>
          </p:nvSpPr>
          <p:spPr>
            <a:xfrm>
              <a:off x="2703667"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22"/>
            <p:cNvSpPr/>
            <p:nvPr/>
          </p:nvSpPr>
          <p:spPr>
            <a:xfrm>
              <a:off x="2823176"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22"/>
            <p:cNvSpPr/>
            <p:nvPr/>
          </p:nvSpPr>
          <p:spPr>
            <a:xfrm>
              <a:off x="313503"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22"/>
            <p:cNvSpPr/>
            <p:nvPr/>
          </p:nvSpPr>
          <p:spPr>
            <a:xfrm>
              <a:off x="433011"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22"/>
            <p:cNvSpPr/>
            <p:nvPr/>
          </p:nvSpPr>
          <p:spPr>
            <a:xfrm>
              <a:off x="552519"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22"/>
            <p:cNvSpPr/>
            <p:nvPr/>
          </p:nvSpPr>
          <p:spPr>
            <a:xfrm>
              <a:off x="672027"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22"/>
            <p:cNvSpPr/>
            <p:nvPr/>
          </p:nvSpPr>
          <p:spPr>
            <a:xfrm>
              <a:off x="791536"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22"/>
            <p:cNvSpPr/>
            <p:nvPr/>
          </p:nvSpPr>
          <p:spPr>
            <a:xfrm>
              <a:off x="911044"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22"/>
            <p:cNvSpPr/>
            <p:nvPr/>
          </p:nvSpPr>
          <p:spPr>
            <a:xfrm>
              <a:off x="1030552"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22"/>
            <p:cNvSpPr/>
            <p:nvPr/>
          </p:nvSpPr>
          <p:spPr>
            <a:xfrm>
              <a:off x="1150060"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22"/>
            <p:cNvSpPr/>
            <p:nvPr/>
          </p:nvSpPr>
          <p:spPr>
            <a:xfrm>
              <a:off x="1269568"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22"/>
            <p:cNvSpPr/>
            <p:nvPr/>
          </p:nvSpPr>
          <p:spPr>
            <a:xfrm>
              <a:off x="1389077"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22"/>
            <p:cNvSpPr/>
            <p:nvPr/>
          </p:nvSpPr>
          <p:spPr>
            <a:xfrm>
              <a:off x="1508585"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22"/>
            <p:cNvSpPr/>
            <p:nvPr/>
          </p:nvSpPr>
          <p:spPr>
            <a:xfrm>
              <a:off x="1628093"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22"/>
            <p:cNvSpPr/>
            <p:nvPr/>
          </p:nvSpPr>
          <p:spPr>
            <a:xfrm>
              <a:off x="1747601"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22"/>
            <p:cNvSpPr/>
            <p:nvPr/>
          </p:nvSpPr>
          <p:spPr>
            <a:xfrm>
              <a:off x="1867110"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22"/>
            <p:cNvSpPr/>
            <p:nvPr/>
          </p:nvSpPr>
          <p:spPr>
            <a:xfrm>
              <a:off x="1986618"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22"/>
            <p:cNvSpPr/>
            <p:nvPr/>
          </p:nvSpPr>
          <p:spPr>
            <a:xfrm>
              <a:off x="2106126"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22"/>
            <p:cNvSpPr/>
            <p:nvPr/>
          </p:nvSpPr>
          <p:spPr>
            <a:xfrm>
              <a:off x="2225634"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22"/>
            <p:cNvSpPr/>
            <p:nvPr/>
          </p:nvSpPr>
          <p:spPr>
            <a:xfrm>
              <a:off x="2345143"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22"/>
            <p:cNvSpPr/>
            <p:nvPr/>
          </p:nvSpPr>
          <p:spPr>
            <a:xfrm>
              <a:off x="2464651"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22"/>
            <p:cNvSpPr/>
            <p:nvPr/>
          </p:nvSpPr>
          <p:spPr>
            <a:xfrm>
              <a:off x="2584159"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22"/>
            <p:cNvSpPr/>
            <p:nvPr/>
          </p:nvSpPr>
          <p:spPr>
            <a:xfrm>
              <a:off x="2703667"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22"/>
            <p:cNvSpPr/>
            <p:nvPr/>
          </p:nvSpPr>
          <p:spPr>
            <a:xfrm>
              <a:off x="2823176"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22"/>
            <p:cNvSpPr/>
            <p:nvPr/>
          </p:nvSpPr>
          <p:spPr>
            <a:xfrm>
              <a:off x="313503"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22"/>
            <p:cNvSpPr/>
            <p:nvPr/>
          </p:nvSpPr>
          <p:spPr>
            <a:xfrm>
              <a:off x="433011"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22"/>
            <p:cNvSpPr/>
            <p:nvPr/>
          </p:nvSpPr>
          <p:spPr>
            <a:xfrm>
              <a:off x="552519"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22"/>
            <p:cNvSpPr/>
            <p:nvPr/>
          </p:nvSpPr>
          <p:spPr>
            <a:xfrm>
              <a:off x="672027"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22"/>
            <p:cNvSpPr/>
            <p:nvPr/>
          </p:nvSpPr>
          <p:spPr>
            <a:xfrm>
              <a:off x="791536"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22"/>
            <p:cNvSpPr/>
            <p:nvPr/>
          </p:nvSpPr>
          <p:spPr>
            <a:xfrm>
              <a:off x="911044"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22"/>
            <p:cNvSpPr/>
            <p:nvPr/>
          </p:nvSpPr>
          <p:spPr>
            <a:xfrm>
              <a:off x="1030552"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22"/>
            <p:cNvSpPr/>
            <p:nvPr/>
          </p:nvSpPr>
          <p:spPr>
            <a:xfrm>
              <a:off x="1150060"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22"/>
            <p:cNvSpPr/>
            <p:nvPr/>
          </p:nvSpPr>
          <p:spPr>
            <a:xfrm>
              <a:off x="1269568"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22"/>
            <p:cNvSpPr/>
            <p:nvPr/>
          </p:nvSpPr>
          <p:spPr>
            <a:xfrm>
              <a:off x="1389077"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22"/>
            <p:cNvSpPr/>
            <p:nvPr/>
          </p:nvSpPr>
          <p:spPr>
            <a:xfrm>
              <a:off x="1508585"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22"/>
            <p:cNvSpPr/>
            <p:nvPr/>
          </p:nvSpPr>
          <p:spPr>
            <a:xfrm>
              <a:off x="1628093"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22"/>
            <p:cNvSpPr/>
            <p:nvPr/>
          </p:nvSpPr>
          <p:spPr>
            <a:xfrm>
              <a:off x="1747601"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22"/>
            <p:cNvSpPr/>
            <p:nvPr/>
          </p:nvSpPr>
          <p:spPr>
            <a:xfrm>
              <a:off x="1867110"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22"/>
            <p:cNvSpPr/>
            <p:nvPr/>
          </p:nvSpPr>
          <p:spPr>
            <a:xfrm>
              <a:off x="1986618"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22"/>
            <p:cNvSpPr/>
            <p:nvPr/>
          </p:nvSpPr>
          <p:spPr>
            <a:xfrm>
              <a:off x="2106126"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22"/>
            <p:cNvSpPr/>
            <p:nvPr/>
          </p:nvSpPr>
          <p:spPr>
            <a:xfrm>
              <a:off x="2225634"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22"/>
            <p:cNvSpPr/>
            <p:nvPr/>
          </p:nvSpPr>
          <p:spPr>
            <a:xfrm>
              <a:off x="2345143"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22"/>
            <p:cNvSpPr/>
            <p:nvPr/>
          </p:nvSpPr>
          <p:spPr>
            <a:xfrm>
              <a:off x="2464651"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22"/>
            <p:cNvSpPr/>
            <p:nvPr/>
          </p:nvSpPr>
          <p:spPr>
            <a:xfrm>
              <a:off x="2584159"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22"/>
            <p:cNvSpPr/>
            <p:nvPr/>
          </p:nvSpPr>
          <p:spPr>
            <a:xfrm>
              <a:off x="2703667"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22"/>
            <p:cNvSpPr/>
            <p:nvPr/>
          </p:nvSpPr>
          <p:spPr>
            <a:xfrm>
              <a:off x="2823176"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22"/>
            <p:cNvSpPr/>
            <p:nvPr/>
          </p:nvSpPr>
          <p:spPr>
            <a:xfrm>
              <a:off x="313503"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22"/>
            <p:cNvSpPr/>
            <p:nvPr/>
          </p:nvSpPr>
          <p:spPr>
            <a:xfrm>
              <a:off x="433011"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22"/>
            <p:cNvSpPr/>
            <p:nvPr/>
          </p:nvSpPr>
          <p:spPr>
            <a:xfrm>
              <a:off x="552519"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22"/>
            <p:cNvSpPr/>
            <p:nvPr/>
          </p:nvSpPr>
          <p:spPr>
            <a:xfrm>
              <a:off x="672027"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22"/>
            <p:cNvSpPr/>
            <p:nvPr/>
          </p:nvSpPr>
          <p:spPr>
            <a:xfrm>
              <a:off x="791536"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22"/>
            <p:cNvSpPr/>
            <p:nvPr/>
          </p:nvSpPr>
          <p:spPr>
            <a:xfrm>
              <a:off x="911044"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22"/>
            <p:cNvSpPr/>
            <p:nvPr/>
          </p:nvSpPr>
          <p:spPr>
            <a:xfrm>
              <a:off x="1030552"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22"/>
            <p:cNvSpPr/>
            <p:nvPr/>
          </p:nvSpPr>
          <p:spPr>
            <a:xfrm>
              <a:off x="1150060"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22"/>
            <p:cNvSpPr/>
            <p:nvPr/>
          </p:nvSpPr>
          <p:spPr>
            <a:xfrm>
              <a:off x="1269568"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22"/>
            <p:cNvSpPr/>
            <p:nvPr/>
          </p:nvSpPr>
          <p:spPr>
            <a:xfrm>
              <a:off x="1389077"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22"/>
            <p:cNvSpPr/>
            <p:nvPr/>
          </p:nvSpPr>
          <p:spPr>
            <a:xfrm>
              <a:off x="1508585"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22"/>
            <p:cNvSpPr/>
            <p:nvPr/>
          </p:nvSpPr>
          <p:spPr>
            <a:xfrm>
              <a:off x="1628093"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22"/>
            <p:cNvSpPr/>
            <p:nvPr/>
          </p:nvSpPr>
          <p:spPr>
            <a:xfrm>
              <a:off x="1747601"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22"/>
            <p:cNvSpPr/>
            <p:nvPr/>
          </p:nvSpPr>
          <p:spPr>
            <a:xfrm>
              <a:off x="1867110"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22"/>
            <p:cNvSpPr/>
            <p:nvPr/>
          </p:nvSpPr>
          <p:spPr>
            <a:xfrm>
              <a:off x="1986618"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22"/>
            <p:cNvSpPr/>
            <p:nvPr/>
          </p:nvSpPr>
          <p:spPr>
            <a:xfrm>
              <a:off x="2106126"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22"/>
            <p:cNvSpPr/>
            <p:nvPr/>
          </p:nvSpPr>
          <p:spPr>
            <a:xfrm>
              <a:off x="2225634"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22"/>
            <p:cNvSpPr/>
            <p:nvPr/>
          </p:nvSpPr>
          <p:spPr>
            <a:xfrm>
              <a:off x="2345143"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22"/>
            <p:cNvSpPr/>
            <p:nvPr/>
          </p:nvSpPr>
          <p:spPr>
            <a:xfrm>
              <a:off x="2464651"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22"/>
            <p:cNvSpPr/>
            <p:nvPr/>
          </p:nvSpPr>
          <p:spPr>
            <a:xfrm>
              <a:off x="2584159"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22"/>
            <p:cNvSpPr/>
            <p:nvPr/>
          </p:nvSpPr>
          <p:spPr>
            <a:xfrm>
              <a:off x="2703667"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22"/>
            <p:cNvSpPr/>
            <p:nvPr/>
          </p:nvSpPr>
          <p:spPr>
            <a:xfrm>
              <a:off x="2823176"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22"/>
            <p:cNvSpPr/>
            <p:nvPr/>
          </p:nvSpPr>
          <p:spPr>
            <a:xfrm>
              <a:off x="313503"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22"/>
            <p:cNvSpPr/>
            <p:nvPr/>
          </p:nvSpPr>
          <p:spPr>
            <a:xfrm>
              <a:off x="433011"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22"/>
            <p:cNvSpPr/>
            <p:nvPr/>
          </p:nvSpPr>
          <p:spPr>
            <a:xfrm>
              <a:off x="552519"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22"/>
            <p:cNvSpPr/>
            <p:nvPr/>
          </p:nvSpPr>
          <p:spPr>
            <a:xfrm>
              <a:off x="672027"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22"/>
            <p:cNvSpPr/>
            <p:nvPr/>
          </p:nvSpPr>
          <p:spPr>
            <a:xfrm>
              <a:off x="791536"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22"/>
            <p:cNvSpPr/>
            <p:nvPr/>
          </p:nvSpPr>
          <p:spPr>
            <a:xfrm>
              <a:off x="911044"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22"/>
            <p:cNvSpPr/>
            <p:nvPr/>
          </p:nvSpPr>
          <p:spPr>
            <a:xfrm>
              <a:off x="1030552"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22"/>
            <p:cNvSpPr/>
            <p:nvPr/>
          </p:nvSpPr>
          <p:spPr>
            <a:xfrm>
              <a:off x="1150060"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22"/>
            <p:cNvSpPr/>
            <p:nvPr/>
          </p:nvSpPr>
          <p:spPr>
            <a:xfrm>
              <a:off x="1269568"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22"/>
            <p:cNvSpPr/>
            <p:nvPr/>
          </p:nvSpPr>
          <p:spPr>
            <a:xfrm>
              <a:off x="1389077"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22"/>
            <p:cNvSpPr/>
            <p:nvPr/>
          </p:nvSpPr>
          <p:spPr>
            <a:xfrm>
              <a:off x="1508585"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22"/>
            <p:cNvSpPr/>
            <p:nvPr/>
          </p:nvSpPr>
          <p:spPr>
            <a:xfrm>
              <a:off x="1628093"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22"/>
            <p:cNvSpPr/>
            <p:nvPr/>
          </p:nvSpPr>
          <p:spPr>
            <a:xfrm>
              <a:off x="1747601"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22"/>
            <p:cNvSpPr/>
            <p:nvPr/>
          </p:nvSpPr>
          <p:spPr>
            <a:xfrm>
              <a:off x="1867110"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22"/>
            <p:cNvSpPr/>
            <p:nvPr/>
          </p:nvSpPr>
          <p:spPr>
            <a:xfrm>
              <a:off x="1986618"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22"/>
            <p:cNvSpPr/>
            <p:nvPr/>
          </p:nvSpPr>
          <p:spPr>
            <a:xfrm>
              <a:off x="2106126"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22"/>
            <p:cNvSpPr/>
            <p:nvPr/>
          </p:nvSpPr>
          <p:spPr>
            <a:xfrm>
              <a:off x="2225634"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22"/>
            <p:cNvSpPr/>
            <p:nvPr/>
          </p:nvSpPr>
          <p:spPr>
            <a:xfrm>
              <a:off x="2345143"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22"/>
            <p:cNvSpPr/>
            <p:nvPr/>
          </p:nvSpPr>
          <p:spPr>
            <a:xfrm>
              <a:off x="2464651"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22"/>
            <p:cNvSpPr/>
            <p:nvPr/>
          </p:nvSpPr>
          <p:spPr>
            <a:xfrm>
              <a:off x="2584159"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22"/>
            <p:cNvSpPr/>
            <p:nvPr/>
          </p:nvSpPr>
          <p:spPr>
            <a:xfrm>
              <a:off x="2703667"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22"/>
            <p:cNvSpPr/>
            <p:nvPr/>
          </p:nvSpPr>
          <p:spPr>
            <a:xfrm>
              <a:off x="2823176"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22"/>
            <p:cNvSpPr/>
            <p:nvPr/>
          </p:nvSpPr>
          <p:spPr>
            <a:xfrm>
              <a:off x="313503"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22"/>
            <p:cNvSpPr/>
            <p:nvPr/>
          </p:nvSpPr>
          <p:spPr>
            <a:xfrm>
              <a:off x="433011"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22"/>
            <p:cNvSpPr/>
            <p:nvPr/>
          </p:nvSpPr>
          <p:spPr>
            <a:xfrm>
              <a:off x="552519"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22"/>
            <p:cNvSpPr/>
            <p:nvPr/>
          </p:nvSpPr>
          <p:spPr>
            <a:xfrm>
              <a:off x="672027"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22"/>
            <p:cNvSpPr/>
            <p:nvPr/>
          </p:nvSpPr>
          <p:spPr>
            <a:xfrm>
              <a:off x="791536"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22"/>
            <p:cNvSpPr/>
            <p:nvPr/>
          </p:nvSpPr>
          <p:spPr>
            <a:xfrm>
              <a:off x="911044"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22"/>
            <p:cNvSpPr/>
            <p:nvPr/>
          </p:nvSpPr>
          <p:spPr>
            <a:xfrm>
              <a:off x="1030552"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22"/>
            <p:cNvSpPr/>
            <p:nvPr/>
          </p:nvSpPr>
          <p:spPr>
            <a:xfrm>
              <a:off x="1150060"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22"/>
            <p:cNvSpPr/>
            <p:nvPr/>
          </p:nvSpPr>
          <p:spPr>
            <a:xfrm>
              <a:off x="1269568"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22"/>
            <p:cNvSpPr/>
            <p:nvPr/>
          </p:nvSpPr>
          <p:spPr>
            <a:xfrm>
              <a:off x="1389077"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22"/>
            <p:cNvSpPr/>
            <p:nvPr/>
          </p:nvSpPr>
          <p:spPr>
            <a:xfrm>
              <a:off x="1508585"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22"/>
            <p:cNvSpPr/>
            <p:nvPr/>
          </p:nvSpPr>
          <p:spPr>
            <a:xfrm>
              <a:off x="1628093"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22"/>
            <p:cNvSpPr/>
            <p:nvPr/>
          </p:nvSpPr>
          <p:spPr>
            <a:xfrm>
              <a:off x="1747601"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22"/>
            <p:cNvSpPr/>
            <p:nvPr/>
          </p:nvSpPr>
          <p:spPr>
            <a:xfrm>
              <a:off x="1867110"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22"/>
            <p:cNvSpPr/>
            <p:nvPr/>
          </p:nvSpPr>
          <p:spPr>
            <a:xfrm>
              <a:off x="1986618"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22"/>
            <p:cNvSpPr/>
            <p:nvPr/>
          </p:nvSpPr>
          <p:spPr>
            <a:xfrm>
              <a:off x="2106126"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22"/>
            <p:cNvSpPr/>
            <p:nvPr/>
          </p:nvSpPr>
          <p:spPr>
            <a:xfrm>
              <a:off x="2225634"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22"/>
            <p:cNvSpPr/>
            <p:nvPr/>
          </p:nvSpPr>
          <p:spPr>
            <a:xfrm>
              <a:off x="2345143"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22"/>
            <p:cNvSpPr/>
            <p:nvPr/>
          </p:nvSpPr>
          <p:spPr>
            <a:xfrm>
              <a:off x="2464651"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22"/>
            <p:cNvSpPr/>
            <p:nvPr/>
          </p:nvSpPr>
          <p:spPr>
            <a:xfrm>
              <a:off x="2584159"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22"/>
            <p:cNvSpPr/>
            <p:nvPr/>
          </p:nvSpPr>
          <p:spPr>
            <a:xfrm>
              <a:off x="2703667"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22"/>
            <p:cNvSpPr/>
            <p:nvPr/>
          </p:nvSpPr>
          <p:spPr>
            <a:xfrm>
              <a:off x="2823176"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22"/>
            <p:cNvSpPr/>
            <p:nvPr/>
          </p:nvSpPr>
          <p:spPr>
            <a:xfrm>
              <a:off x="313503"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22"/>
            <p:cNvSpPr/>
            <p:nvPr/>
          </p:nvSpPr>
          <p:spPr>
            <a:xfrm>
              <a:off x="433011"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22"/>
            <p:cNvSpPr/>
            <p:nvPr/>
          </p:nvSpPr>
          <p:spPr>
            <a:xfrm>
              <a:off x="552519"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22"/>
            <p:cNvSpPr/>
            <p:nvPr/>
          </p:nvSpPr>
          <p:spPr>
            <a:xfrm>
              <a:off x="672027"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22"/>
            <p:cNvSpPr/>
            <p:nvPr/>
          </p:nvSpPr>
          <p:spPr>
            <a:xfrm>
              <a:off x="791536"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22"/>
            <p:cNvSpPr/>
            <p:nvPr/>
          </p:nvSpPr>
          <p:spPr>
            <a:xfrm>
              <a:off x="911044"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22"/>
            <p:cNvSpPr/>
            <p:nvPr/>
          </p:nvSpPr>
          <p:spPr>
            <a:xfrm>
              <a:off x="1030552"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22"/>
            <p:cNvSpPr/>
            <p:nvPr/>
          </p:nvSpPr>
          <p:spPr>
            <a:xfrm>
              <a:off x="1150060"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22"/>
            <p:cNvSpPr/>
            <p:nvPr/>
          </p:nvSpPr>
          <p:spPr>
            <a:xfrm>
              <a:off x="1269568"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22"/>
            <p:cNvSpPr/>
            <p:nvPr/>
          </p:nvSpPr>
          <p:spPr>
            <a:xfrm>
              <a:off x="1389077"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22"/>
            <p:cNvSpPr/>
            <p:nvPr/>
          </p:nvSpPr>
          <p:spPr>
            <a:xfrm>
              <a:off x="1508585"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22"/>
            <p:cNvSpPr/>
            <p:nvPr/>
          </p:nvSpPr>
          <p:spPr>
            <a:xfrm>
              <a:off x="1628093"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22"/>
            <p:cNvSpPr/>
            <p:nvPr/>
          </p:nvSpPr>
          <p:spPr>
            <a:xfrm>
              <a:off x="1747601"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22"/>
            <p:cNvSpPr/>
            <p:nvPr/>
          </p:nvSpPr>
          <p:spPr>
            <a:xfrm>
              <a:off x="1867110"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22"/>
            <p:cNvSpPr/>
            <p:nvPr/>
          </p:nvSpPr>
          <p:spPr>
            <a:xfrm>
              <a:off x="1986618"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22"/>
            <p:cNvSpPr/>
            <p:nvPr/>
          </p:nvSpPr>
          <p:spPr>
            <a:xfrm>
              <a:off x="2106126"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22"/>
            <p:cNvSpPr/>
            <p:nvPr/>
          </p:nvSpPr>
          <p:spPr>
            <a:xfrm>
              <a:off x="2225634"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22"/>
            <p:cNvSpPr/>
            <p:nvPr/>
          </p:nvSpPr>
          <p:spPr>
            <a:xfrm>
              <a:off x="2345143"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22"/>
            <p:cNvSpPr/>
            <p:nvPr/>
          </p:nvSpPr>
          <p:spPr>
            <a:xfrm>
              <a:off x="2464651"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22"/>
            <p:cNvSpPr/>
            <p:nvPr/>
          </p:nvSpPr>
          <p:spPr>
            <a:xfrm>
              <a:off x="2584159"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22"/>
            <p:cNvSpPr/>
            <p:nvPr/>
          </p:nvSpPr>
          <p:spPr>
            <a:xfrm>
              <a:off x="2703667"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22"/>
            <p:cNvSpPr/>
            <p:nvPr/>
          </p:nvSpPr>
          <p:spPr>
            <a:xfrm>
              <a:off x="2823176"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22"/>
            <p:cNvSpPr/>
            <p:nvPr/>
          </p:nvSpPr>
          <p:spPr>
            <a:xfrm>
              <a:off x="313503"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22"/>
            <p:cNvSpPr/>
            <p:nvPr/>
          </p:nvSpPr>
          <p:spPr>
            <a:xfrm>
              <a:off x="433011"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22"/>
            <p:cNvSpPr/>
            <p:nvPr/>
          </p:nvSpPr>
          <p:spPr>
            <a:xfrm>
              <a:off x="552519"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22"/>
            <p:cNvSpPr/>
            <p:nvPr/>
          </p:nvSpPr>
          <p:spPr>
            <a:xfrm>
              <a:off x="672027"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22"/>
            <p:cNvSpPr/>
            <p:nvPr/>
          </p:nvSpPr>
          <p:spPr>
            <a:xfrm>
              <a:off x="791536"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22"/>
            <p:cNvSpPr/>
            <p:nvPr/>
          </p:nvSpPr>
          <p:spPr>
            <a:xfrm>
              <a:off x="911044"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22"/>
            <p:cNvSpPr/>
            <p:nvPr/>
          </p:nvSpPr>
          <p:spPr>
            <a:xfrm>
              <a:off x="1030552"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22"/>
            <p:cNvSpPr/>
            <p:nvPr/>
          </p:nvSpPr>
          <p:spPr>
            <a:xfrm>
              <a:off x="1150060"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22"/>
            <p:cNvSpPr/>
            <p:nvPr/>
          </p:nvSpPr>
          <p:spPr>
            <a:xfrm>
              <a:off x="1269568"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22"/>
            <p:cNvSpPr/>
            <p:nvPr/>
          </p:nvSpPr>
          <p:spPr>
            <a:xfrm>
              <a:off x="1389077"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22"/>
            <p:cNvSpPr/>
            <p:nvPr/>
          </p:nvSpPr>
          <p:spPr>
            <a:xfrm>
              <a:off x="1508585"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22"/>
            <p:cNvSpPr/>
            <p:nvPr/>
          </p:nvSpPr>
          <p:spPr>
            <a:xfrm>
              <a:off x="1628093"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22"/>
            <p:cNvSpPr/>
            <p:nvPr/>
          </p:nvSpPr>
          <p:spPr>
            <a:xfrm>
              <a:off x="1747601"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22"/>
            <p:cNvSpPr/>
            <p:nvPr/>
          </p:nvSpPr>
          <p:spPr>
            <a:xfrm>
              <a:off x="1867110"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22"/>
            <p:cNvSpPr/>
            <p:nvPr/>
          </p:nvSpPr>
          <p:spPr>
            <a:xfrm>
              <a:off x="1986618"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22"/>
            <p:cNvSpPr/>
            <p:nvPr/>
          </p:nvSpPr>
          <p:spPr>
            <a:xfrm>
              <a:off x="2106126"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22"/>
            <p:cNvSpPr/>
            <p:nvPr/>
          </p:nvSpPr>
          <p:spPr>
            <a:xfrm>
              <a:off x="2225634"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22"/>
            <p:cNvSpPr/>
            <p:nvPr/>
          </p:nvSpPr>
          <p:spPr>
            <a:xfrm>
              <a:off x="2345143"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22"/>
            <p:cNvSpPr/>
            <p:nvPr/>
          </p:nvSpPr>
          <p:spPr>
            <a:xfrm>
              <a:off x="2464651"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22"/>
            <p:cNvSpPr/>
            <p:nvPr/>
          </p:nvSpPr>
          <p:spPr>
            <a:xfrm>
              <a:off x="2584159"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22"/>
            <p:cNvSpPr/>
            <p:nvPr/>
          </p:nvSpPr>
          <p:spPr>
            <a:xfrm>
              <a:off x="2703667"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22"/>
            <p:cNvSpPr/>
            <p:nvPr/>
          </p:nvSpPr>
          <p:spPr>
            <a:xfrm>
              <a:off x="2823176"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22"/>
            <p:cNvSpPr/>
            <p:nvPr/>
          </p:nvSpPr>
          <p:spPr>
            <a:xfrm>
              <a:off x="313503"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22"/>
            <p:cNvSpPr/>
            <p:nvPr/>
          </p:nvSpPr>
          <p:spPr>
            <a:xfrm>
              <a:off x="433011"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22"/>
            <p:cNvSpPr/>
            <p:nvPr/>
          </p:nvSpPr>
          <p:spPr>
            <a:xfrm>
              <a:off x="552519"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22"/>
            <p:cNvSpPr/>
            <p:nvPr/>
          </p:nvSpPr>
          <p:spPr>
            <a:xfrm>
              <a:off x="672027"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22"/>
            <p:cNvSpPr/>
            <p:nvPr/>
          </p:nvSpPr>
          <p:spPr>
            <a:xfrm>
              <a:off x="791536"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22"/>
            <p:cNvSpPr/>
            <p:nvPr/>
          </p:nvSpPr>
          <p:spPr>
            <a:xfrm>
              <a:off x="911044"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22"/>
            <p:cNvSpPr/>
            <p:nvPr/>
          </p:nvSpPr>
          <p:spPr>
            <a:xfrm>
              <a:off x="1030552"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22"/>
            <p:cNvSpPr/>
            <p:nvPr/>
          </p:nvSpPr>
          <p:spPr>
            <a:xfrm>
              <a:off x="1150060"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22"/>
            <p:cNvSpPr/>
            <p:nvPr/>
          </p:nvSpPr>
          <p:spPr>
            <a:xfrm>
              <a:off x="1269568"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22"/>
            <p:cNvSpPr/>
            <p:nvPr/>
          </p:nvSpPr>
          <p:spPr>
            <a:xfrm>
              <a:off x="1389077"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22"/>
            <p:cNvSpPr/>
            <p:nvPr/>
          </p:nvSpPr>
          <p:spPr>
            <a:xfrm>
              <a:off x="1508585"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22"/>
            <p:cNvSpPr/>
            <p:nvPr/>
          </p:nvSpPr>
          <p:spPr>
            <a:xfrm>
              <a:off x="1628093"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22"/>
            <p:cNvSpPr/>
            <p:nvPr/>
          </p:nvSpPr>
          <p:spPr>
            <a:xfrm>
              <a:off x="1747601"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22"/>
            <p:cNvSpPr/>
            <p:nvPr/>
          </p:nvSpPr>
          <p:spPr>
            <a:xfrm>
              <a:off x="1867110"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22"/>
            <p:cNvSpPr/>
            <p:nvPr/>
          </p:nvSpPr>
          <p:spPr>
            <a:xfrm>
              <a:off x="1986618"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22"/>
            <p:cNvSpPr/>
            <p:nvPr/>
          </p:nvSpPr>
          <p:spPr>
            <a:xfrm>
              <a:off x="2106126"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22"/>
            <p:cNvSpPr/>
            <p:nvPr/>
          </p:nvSpPr>
          <p:spPr>
            <a:xfrm>
              <a:off x="2225634"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22"/>
            <p:cNvSpPr/>
            <p:nvPr/>
          </p:nvSpPr>
          <p:spPr>
            <a:xfrm>
              <a:off x="2345143"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22"/>
            <p:cNvSpPr/>
            <p:nvPr/>
          </p:nvSpPr>
          <p:spPr>
            <a:xfrm>
              <a:off x="2464651"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22"/>
            <p:cNvSpPr/>
            <p:nvPr/>
          </p:nvSpPr>
          <p:spPr>
            <a:xfrm>
              <a:off x="2584159"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22"/>
            <p:cNvSpPr/>
            <p:nvPr/>
          </p:nvSpPr>
          <p:spPr>
            <a:xfrm>
              <a:off x="2703667"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22"/>
            <p:cNvSpPr/>
            <p:nvPr/>
          </p:nvSpPr>
          <p:spPr>
            <a:xfrm>
              <a:off x="2823176"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22"/>
            <p:cNvSpPr/>
            <p:nvPr/>
          </p:nvSpPr>
          <p:spPr>
            <a:xfrm>
              <a:off x="313503"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22"/>
            <p:cNvSpPr/>
            <p:nvPr/>
          </p:nvSpPr>
          <p:spPr>
            <a:xfrm>
              <a:off x="433011"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22"/>
            <p:cNvSpPr/>
            <p:nvPr/>
          </p:nvSpPr>
          <p:spPr>
            <a:xfrm>
              <a:off x="552519"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22"/>
            <p:cNvSpPr/>
            <p:nvPr/>
          </p:nvSpPr>
          <p:spPr>
            <a:xfrm>
              <a:off x="672027"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22"/>
            <p:cNvSpPr/>
            <p:nvPr/>
          </p:nvSpPr>
          <p:spPr>
            <a:xfrm>
              <a:off x="791536"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22"/>
            <p:cNvSpPr/>
            <p:nvPr/>
          </p:nvSpPr>
          <p:spPr>
            <a:xfrm>
              <a:off x="911044"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22"/>
            <p:cNvSpPr/>
            <p:nvPr/>
          </p:nvSpPr>
          <p:spPr>
            <a:xfrm>
              <a:off x="1030552"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22"/>
            <p:cNvSpPr/>
            <p:nvPr/>
          </p:nvSpPr>
          <p:spPr>
            <a:xfrm>
              <a:off x="1150060"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22"/>
            <p:cNvSpPr/>
            <p:nvPr/>
          </p:nvSpPr>
          <p:spPr>
            <a:xfrm>
              <a:off x="1269568"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22"/>
            <p:cNvSpPr/>
            <p:nvPr/>
          </p:nvSpPr>
          <p:spPr>
            <a:xfrm>
              <a:off x="1389077"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22"/>
            <p:cNvSpPr/>
            <p:nvPr/>
          </p:nvSpPr>
          <p:spPr>
            <a:xfrm>
              <a:off x="1508585"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22"/>
            <p:cNvSpPr/>
            <p:nvPr/>
          </p:nvSpPr>
          <p:spPr>
            <a:xfrm>
              <a:off x="1628093"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22"/>
            <p:cNvSpPr/>
            <p:nvPr/>
          </p:nvSpPr>
          <p:spPr>
            <a:xfrm>
              <a:off x="1747601"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22"/>
            <p:cNvSpPr/>
            <p:nvPr/>
          </p:nvSpPr>
          <p:spPr>
            <a:xfrm>
              <a:off x="1867110"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22"/>
            <p:cNvSpPr/>
            <p:nvPr/>
          </p:nvSpPr>
          <p:spPr>
            <a:xfrm>
              <a:off x="1986618"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22"/>
            <p:cNvSpPr/>
            <p:nvPr/>
          </p:nvSpPr>
          <p:spPr>
            <a:xfrm>
              <a:off x="2106126"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22"/>
            <p:cNvSpPr/>
            <p:nvPr/>
          </p:nvSpPr>
          <p:spPr>
            <a:xfrm>
              <a:off x="2225634"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22"/>
            <p:cNvSpPr/>
            <p:nvPr/>
          </p:nvSpPr>
          <p:spPr>
            <a:xfrm>
              <a:off x="2345143"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22"/>
            <p:cNvSpPr/>
            <p:nvPr/>
          </p:nvSpPr>
          <p:spPr>
            <a:xfrm>
              <a:off x="2464651"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22"/>
            <p:cNvSpPr/>
            <p:nvPr/>
          </p:nvSpPr>
          <p:spPr>
            <a:xfrm>
              <a:off x="2584159"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22"/>
            <p:cNvSpPr/>
            <p:nvPr/>
          </p:nvSpPr>
          <p:spPr>
            <a:xfrm>
              <a:off x="2703667"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22"/>
            <p:cNvSpPr/>
            <p:nvPr/>
          </p:nvSpPr>
          <p:spPr>
            <a:xfrm>
              <a:off x="2823176"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22"/>
            <p:cNvSpPr/>
            <p:nvPr/>
          </p:nvSpPr>
          <p:spPr>
            <a:xfrm>
              <a:off x="313503"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22"/>
            <p:cNvSpPr/>
            <p:nvPr/>
          </p:nvSpPr>
          <p:spPr>
            <a:xfrm>
              <a:off x="433011"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22"/>
            <p:cNvSpPr/>
            <p:nvPr/>
          </p:nvSpPr>
          <p:spPr>
            <a:xfrm>
              <a:off x="552519"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22"/>
            <p:cNvSpPr/>
            <p:nvPr/>
          </p:nvSpPr>
          <p:spPr>
            <a:xfrm>
              <a:off x="672027"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22"/>
            <p:cNvSpPr/>
            <p:nvPr/>
          </p:nvSpPr>
          <p:spPr>
            <a:xfrm>
              <a:off x="791536"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22"/>
            <p:cNvSpPr/>
            <p:nvPr/>
          </p:nvSpPr>
          <p:spPr>
            <a:xfrm>
              <a:off x="911044"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22"/>
            <p:cNvSpPr/>
            <p:nvPr/>
          </p:nvSpPr>
          <p:spPr>
            <a:xfrm>
              <a:off x="1030552"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22"/>
            <p:cNvSpPr/>
            <p:nvPr/>
          </p:nvSpPr>
          <p:spPr>
            <a:xfrm>
              <a:off x="1150060"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22"/>
            <p:cNvSpPr/>
            <p:nvPr/>
          </p:nvSpPr>
          <p:spPr>
            <a:xfrm>
              <a:off x="1269568"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22"/>
            <p:cNvSpPr/>
            <p:nvPr/>
          </p:nvSpPr>
          <p:spPr>
            <a:xfrm>
              <a:off x="1389077"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22"/>
            <p:cNvSpPr/>
            <p:nvPr/>
          </p:nvSpPr>
          <p:spPr>
            <a:xfrm>
              <a:off x="1508585"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22"/>
            <p:cNvSpPr/>
            <p:nvPr/>
          </p:nvSpPr>
          <p:spPr>
            <a:xfrm>
              <a:off x="1628093"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22"/>
            <p:cNvSpPr/>
            <p:nvPr/>
          </p:nvSpPr>
          <p:spPr>
            <a:xfrm>
              <a:off x="1747601"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22"/>
            <p:cNvSpPr/>
            <p:nvPr/>
          </p:nvSpPr>
          <p:spPr>
            <a:xfrm>
              <a:off x="1867110"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22"/>
            <p:cNvSpPr/>
            <p:nvPr/>
          </p:nvSpPr>
          <p:spPr>
            <a:xfrm>
              <a:off x="1986618"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22"/>
            <p:cNvSpPr/>
            <p:nvPr/>
          </p:nvSpPr>
          <p:spPr>
            <a:xfrm>
              <a:off x="2106126"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22"/>
            <p:cNvSpPr/>
            <p:nvPr/>
          </p:nvSpPr>
          <p:spPr>
            <a:xfrm>
              <a:off x="2225634"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22"/>
            <p:cNvSpPr/>
            <p:nvPr/>
          </p:nvSpPr>
          <p:spPr>
            <a:xfrm>
              <a:off x="2345143"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22"/>
            <p:cNvSpPr/>
            <p:nvPr/>
          </p:nvSpPr>
          <p:spPr>
            <a:xfrm>
              <a:off x="2464651"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22"/>
            <p:cNvSpPr/>
            <p:nvPr/>
          </p:nvSpPr>
          <p:spPr>
            <a:xfrm>
              <a:off x="2584159"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22"/>
            <p:cNvSpPr/>
            <p:nvPr/>
          </p:nvSpPr>
          <p:spPr>
            <a:xfrm>
              <a:off x="2703667"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22"/>
            <p:cNvSpPr/>
            <p:nvPr/>
          </p:nvSpPr>
          <p:spPr>
            <a:xfrm>
              <a:off x="2823176"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22"/>
            <p:cNvSpPr/>
            <p:nvPr/>
          </p:nvSpPr>
          <p:spPr>
            <a:xfrm>
              <a:off x="313503"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22"/>
            <p:cNvSpPr/>
            <p:nvPr/>
          </p:nvSpPr>
          <p:spPr>
            <a:xfrm>
              <a:off x="433011"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22"/>
            <p:cNvSpPr/>
            <p:nvPr/>
          </p:nvSpPr>
          <p:spPr>
            <a:xfrm>
              <a:off x="552519"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22"/>
            <p:cNvSpPr/>
            <p:nvPr/>
          </p:nvSpPr>
          <p:spPr>
            <a:xfrm>
              <a:off x="672027"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22"/>
            <p:cNvSpPr/>
            <p:nvPr/>
          </p:nvSpPr>
          <p:spPr>
            <a:xfrm>
              <a:off x="791536"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22"/>
            <p:cNvSpPr/>
            <p:nvPr/>
          </p:nvSpPr>
          <p:spPr>
            <a:xfrm>
              <a:off x="911044"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22"/>
            <p:cNvSpPr/>
            <p:nvPr/>
          </p:nvSpPr>
          <p:spPr>
            <a:xfrm>
              <a:off x="1030552"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22"/>
            <p:cNvSpPr/>
            <p:nvPr/>
          </p:nvSpPr>
          <p:spPr>
            <a:xfrm>
              <a:off x="1150060"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22"/>
            <p:cNvSpPr/>
            <p:nvPr/>
          </p:nvSpPr>
          <p:spPr>
            <a:xfrm>
              <a:off x="1269568"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22"/>
            <p:cNvSpPr/>
            <p:nvPr/>
          </p:nvSpPr>
          <p:spPr>
            <a:xfrm>
              <a:off x="1389077"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22"/>
            <p:cNvSpPr/>
            <p:nvPr/>
          </p:nvSpPr>
          <p:spPr>
            <a:xfrm>
              <a:off x="1508585"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22"/>
            <p:cNvSpPr/>
            <p:nvPr/>
          </p:nvSpPr>
          <p:spPr>
            <a:xfrm>
              <a:off x="1628093"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22"/>
            <p:cNvSpPr/>
            <p:nvPr/>
          </p:nvSpPr>
          <p:spPr>
            <a:xfrm>
              <a:off x="1747601"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22"/>
            <p:cNvSpPr/>
            <p:nvPr/>
          </p:nvSpPr>
          <p:spPr>
            <a:xfrm>
              <a:off x="1867110"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22"/>
            <p:cNvSpPr/>
            <p:nvPr/>
          </p:nvSpPr>
          <p:spPr>
            <a:xfrm>
              <a:off x="1986618"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22"/>
            <p:cNvSpPr/>
            <p:nvPr/>
          </p:nvSpPr>
          <p:spPr>
            <a:xfrm>
              <a:off x="2106126"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22"/>
            <p:cNvSpPr/>
            <p:nvPr/>
          </p:nvSpPr>
          <p:spPr>
            <a:xfrm>
              <a:off x="2225634"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22"/>
            <p:cNvSpPr/>
            <p:nvPr/>
          </p:nvSpPr>
          <p:spPr>
            <a:xfrm>
              <a:off x="2345143"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22"/>
            <p:cNvSpPr/>
            <p:nvPr/>
          </p:nvSpPr>
          <p:spPr>
            <a:xfrm>
              <a:off x="2464651"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22"/>
            <p:cNvSpPr/>
            <p:nvPr/>
          </p:nvSpPr>
          <p:spPr>
            <a:xfrm>
              <a:off x="2584159"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22"/>
            <p:cNvSpPr/>
            <p:nvPr/>
          </p:nvSpPr>
          <p:spPr>
            <a:xfrm>
              <a:off x="2703667"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22"/>
            <p:cNvSpPr/>
            <p:nvPr/>
          </p:nvSpPr>
          <p:spPr>
            <a:xfrm>
              <a:off x="2823176"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22"/>
            <p:cNvSpPr/>
            <p:nvPr/>
          </p:nvSpPr>
          <p:spPr>
            <a:xfrm>
              <a:off x="313503"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22"/>
            <p:cNvSpPr/>
            <p:nvPr/>
          </p:nvSpPr>
          <p:spPr>
            <a:xfrm>
              <a:off x="433011"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22"/>
            <p:cNvSpPr/>
            <p:nvPr/>
          </p:nvSpPr>
          <p:spPr>
            <a:xfrm>
              <a:off x="552519"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22"/>
            <p:cNvSpPr/>
            <p:nvPr/>
          </p:nvSpPr>
          <p:spPr>
            <a:xfrm>
              <a:off x="672027"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22"/>
            <p:cNvSpPr/>
            <p:nvPr/>
          </p:nvSpPr>
          <p:spPr>
            <a:xfrm>
              <a:off x="791536"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22"/>
            <p:cNvSpPr/>
            <p:nvPr/>
          </p:nvSpPr>
          <p:spPr>
            <a:xfrm>
              <a:off x="911044"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22"/>
            <p:cNvSpPr/>
            <p:nvPr/>
          </p:nvSpPr>
          <p:spPr>
            <a:xfrm>
              <a:off x="1030552"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22"/>
            <p:cNvSpPr/>
            <p:nvPr/>
          </p:nvSpPr>
          <p:spPr>
            <a:xfrm>
              <a:off x="1150060"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22"/>
            <p:cNvSpPr/>
            <p:nvPr/>
          </p:nvSpPr>
          <p:spPr>
            <a:xfrm>
              <a:off x="1269568"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22"/>
            <p:cNvSpPr/>
            <p:nvPr/>
          </p:nvSpPr>
          <p:spPr>
            <a:xfrm>
              <a:off x="1389077"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22"/>
            <p:cNvSpPr/>
            <p:nvPr/>
          </p:nvSpPr>
          <p:spPr>
            <a:xfrm>
              <a:off x="1508585"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22"/>
            <p:cNvSpPr/>
            <p:nvPr/>
          </p:nvSpPr>
          <p:spPr>
            <a:xfrm>
              <a:off x="1628093"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22"/>
            <p:cNvSpPr/>
            <p:nvPr/>
          </p:nvSpPr>
          <p:spPr>
            <a:xfrm>
              <a:off x="1747601"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22"/>
            <p:cNvSpPr/>
            <p:nvPr/>
          </p:nvSpPr>
          <p:spPr>
            <a:xfrm>
              <a:off x="1867110"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22"/>
            <p:cNvSpPr/>
            <p:nvPr/>
          </p:nvSpPr>
          <p:spPr>
            <a:xfrm>
              <a:off x="1986618"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22"/>
            <p:cNvSpPr/>
            <p:nvPr/>
          </p:nvSpPr>
          <p:spPr>
            <a:xfrm>
              <a:off x="2106126"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22"/>
            <p:cNvSpPr/>
            <p:nvPr/>
          </p:nvSpPr>
          <p:spPr>
            <a:xfrm>
              <a:off x="2225634"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22"/>
            <p:cNvSpPr/>
            <p:nvPr/>
          </p:nvSpPr>
          <p:spPr>
            <a:xfrm>
              <a:off x="2345143"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22"/>
            <p:cNvSpPr/>
            <p:nvPr/>
          </p:nvSpPr>
          <p:spPr>
            <a:xfrm>
              <a:off x="2464651"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22"/>
            <p:cNvSpPr/>
            <p:nvPr/>
          </p:nvSpPr>
          <p:spPr>
            <a:xfrm>
              <a:off x="2584159"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22"/>
            <p:cNvSpPr/>
            <p:nvPr/>
          </p:nvSpPr>
          <p:spPr>
            <a:xfrm>
              <a:off x="2703667"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22"/>
            <p:cNvSpPr/>
            <p:nvPr/>
          </p:nvSpPr>
          <p:spPr>
            <a:xfrm>
              <a:off x="2823176"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22"/>
            <p:cNvSpPr/>
            <p:nvPr/>
          </p:nvSpPr>
          <p:spPr>
            <a:xfrm>
              <a:off x="313503"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22"/>
            <p:cNvSpPr/>
            <p:nvPr/>
          </p:nvSpPr>
          <p:spPr>
            <a:xfrm>
              <a:off x="433011"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22"/>
            <p:cNvSpPr/>
            <p:nvPr/>
          </p:nvSpPr>
          <p:spPr>
            <a:xfrm>
              <a:off x="552519"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22"/>
            <p:cNvSpPr/>
            <p:nvPr/>
          </p:nvSpPr>
          <p:spPr>
            <a:xfrm>
              <a:off x="672027"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22"/>
            <p:cNvSpPr/>
            <p:nvPr/>
          </p:nvSpPr>
          <p:spPr>
            <a:xfrm>
              <a:off x="791536"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22"/>
            <p:cNvSpPr/>
            <p:nvPr/>
          </p:nvSpPr>
          <p:spPr>
            <a:xfrm>
              <a:off x="911044"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22"/>
            <p:cNvSpPr/>
            <p:nvPr/>
          </p:nvSpPr>
          <p:spPr>
            <a:xfrm>
              <a:off x="1030552"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22"/>
            <p:cNvSpPr/>
            <p:nvPr/>
          </p:nvSpPr>
          <p:spPr>
            <a:xfrm>
              <a:off x="1150060"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22"/>
            <p:cNvSpPr/>
            <p:nvPr/>
          </p:nvSpPr>
          <p:spPr>
            <a:xfrm>
              <a:off x="1269568"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22"/>
            <p:cNvSpPr/>
            <p:nvPr/>
          </p:nvSpPr>
          <p:spPr>
            <a:xfrm>
              <a:off x="1389077"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22"/>
            <p:cNvSpPr/>
            <p:nvPr/>
          </p:nvSpPr>
          <p:spPr>
            <a:xfrm>
              <a:off x="1508585"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22"/>
            <p:cNvSpPr/>
            <p:nvPr/>
          </p:nvSpPr>
          <p:spPr>
            <a:xfrm>
              <a:off x="1628093"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22"/>
            <p:cNvSpPr/>
            <p:nvPr/>
          </p:nvSpPr>
          <p:spPr>
            <a:xfrm>
              <a:off x="1747601"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22"/>
            <p:cNvSpPr/>
            <p:nvPr/>
          </p:nvSpPr>
          <p:spPr>
            <a:xfrm>
              <a:off x="1867110"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22"/>
            <p:cNvSpPr/>
            <p:nvPr/>
          </p:nvSpPr>
          <p:spPr>
            <a:xfrm>
              <a:off x="1986618"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22"/>
            <p:cNvSpPr/>
            <p:nvPr/>
          </p:nvSpPr>
          <p:spPr>
            <a:xfrm>
              <a:off x="2106126"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22"/>
            <p:cNvSpPr/>
            <p:nvPr/>
          </p:nvSpPr>
          <p:spPr>
            <a:xfrm>
              <a:off x="2225634"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22"/>
            <p:cNvSpPr/>
            <p:nvPr/>
          </p:nvSpPr>
          <p:spPr>
            <a:xfrm>
              <a:off x="2345143"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22"/>
            <p:cNvSpPr/>
            <p:nvPr/>
          </p:nvSpPr>
          <p:spPr>
            <a:xfrm>
              <a:off x="2464651"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22"/>
            <p:cNvSpPr/>
            <p:nvPr/>
          </p:nvSpPr>
          <p:spPr>
            <a:xfrm>
              <a:off x="2584159"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22"/>
            <p:cNvSpPr/>
            <p:nvPr/>
          </p:nvSpPr>
          <p:spPr>
            <a:xfrm>
              <a:off x="2703667"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22"/>
            <p:cNvSpPr/>
            <p:nvPr/>
          </p:nvSpPr>
          <p:spPr>
            <a:xfrm>
              <a:off x="2823176"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22"/>
            <p:cNvSpPr/>
            <p:nvPr/>
          </p:nvSpPr>
          <p:spPr>
            <a:xfrm>
              <a:off x="313503"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22"/>
            <p:cNvSpPr/>
            <p:nvPr/>
          </p:nvSpPr>
          <p:spPr>
            <a:xfrm>
              <a:off x="433011"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22"/>
            <p:cNvSpPr/>
            <p:nvPr/>
          </p:nvSpPr>
          <p:spPr>
            <a:xfrm>
              <a:off x="552519"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22"/>
            <p:cNvSpPr/>
            <p:nvPr/>
          </p:nvSpPr>
          <p:spPr>
            <a:xfrm>
              <a:off x="672027"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22"/>
            <p:cNvSpPr/>
            <p:nvPr/>
          </p:nvSpPr>
          <p:spPr>
            <a:xfrm>
              <a:off x="791536"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22"/>
            <p:cNvSpPr/>
            <p:nvPr/>
          </p:nvSpPr>
          <p:spPr>
            <a:xfrm>
              <a:off x="911044"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22"/>
            <p:cNvSpPr/>
            <p:nvPr/>
          </p:nvSpPr>
          <p:spPr>
            <a:xfrm>
              <a:off x="1030552"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22"/>
            <p:cNvSpPr/>
            <p:nvPr/>
          </p:nvSpPr>
          <p:spPr>
            <a:xfrm>
              <a:off x="1150060"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22"/>
            <p:cNvSpPr/>
            <p:nvPr/>
          </p:nvSpPr>
          <p:spPr>
            <a:xfrm>
              <a:off x="1269568"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22"/>
            <p:cNvSpPr/>
            <p:nvPr/>
          </p:nvSpPr>
          <p:spPr>
            <a:xfrm>
              <a:off x="1389077"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22"/>
            <p:cNvSpPr/>
            <p:nvPr/>
          </p:nvSpPr>
          <p:spPr>
            <a:xfrm>
              <a:off x="1508585"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22"/>
            <p:cNvSpPr/>
            <p:nvPr/>
          </p:nvSpPr>
          <p:spPr>
            <a:xfrm>
              <a:off x="1628093"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22"/>
            <p:cNvSpPr/>
            <p:nvPr/>
          </p:nvSpPr>
          <p:spPr>
            <a:xfrm>
              <a:off x="1747601"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22"/>
            <p:cNvSpPr/>
            <p:nvPr/>
          </p:nvSpPr>
          <p:spPr>
            <a:xfrm>
              <a:off x="1867110"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22"/>
            <p:cNvSpPr/>
            <p:nvPr/>
          </p:nvSpPr>
          <p:spPr>
            <a:xfrm>
              <a:off x="1986618"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22"/>
            <p:cNvSpPr/>
            <p:nvPr/>
          </p:nvSpPr>
          <p:spPr>
            <a:xfrm>
              <a:off x="2106126"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22"/>
            <p:cNvSpPr/>
            <p:nvPr/>
          </p:nvSpPr>
          <p:spPr>
            <a:xfrm>
              <a:off x="2225634"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22"/>
            <p:cNvSpPr/>
            <p:nvPr/>
          </p:nvSpPr>
          <p:spPr>
            <a:xfrm>
              <a:off x="2345143"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22"/>
            <p:cNvSpPr/>
            <p:nvPr/>
          </p:nvSpPr>
          <p:spPr>
            <a:xfrm>
              <a:off x="2464651"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22"/>
            <p:cNvSpPr/>
            <p:nvPr/>
          </p:nvSpPr>
          <p:spPr>
            <a:xfrm>
              <a:off x="2584159"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22"/>
            <p:cNvSpPr/>
            <p:nvPr/>
          </p:nvSpPr>
          <p:spPr>
            <a:xfrm>
              <a:off x="2703667"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22"/>
            <p:cNvSpPr/>
            <p:nvPr/>
          </p:nvSpPr>
          <p:spPr>
            <a:xfrm>
              <a:off x="2823176"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22"/>
            <p:cNvSpPr/>
            <p:nvPr/>
          </p:nvSpPr>
          <p:spPr>
            <a:xfrm>
              <a:off x="313503"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22"/>
            <p:cNvSpPr/>
            <p:nvPr/>
          </p:nvSpPr>
          <p:spPr>
            <a:xfrm>
              <a:off x="433011"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22"/>
            <p:cNvSpPr/>
            <p:nvPr/>
          </p:nvSpPr>
          <p:spPr>
            <a:xfrm>
              <a:off x="552519"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22"/>
            <p:cNvSpPr/>
            <p:nvPr/>
          </p:nvSpPr>
          <p:spPr>
            <a:xfrm>
              <a:off x="672027"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22"/>
            <p:cNvSpPr/>
            <p:nvPr/>
          </p:nvSpPr>
          <p:spPr>
            <a:xfrm>
              <a:off x="791536"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22"/>
            <p:cNvSpPr/>
            <p:nvPr/>
          </p:nvSpPr>
          <p:spPr>
            <a:xfrm>
              <a:off x="911044"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22"/>
            <p:cNvSpPr/>
            <p:nvPr/>
          </p:nvSpPr>
          <p:spPr>
            <a:xfrm>
              <a:off x="1030552"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22"/>
            <p:cNvSpPr/>
            <p:nvPr/>
          </p:nvSpPr>
          <p:spPr>
            <a:xfrm>
              <a:off x="1150060"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22"/>
            <p:cNvSpPr/>
            <p:nvPr/>
          </p:nvSpPr>
          <p:spPr>
            <a:xfrm>
              <a:off x="1269568"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22"/>
            <p:cNvSpPr/>
            <p:nvPr/>
          </p:nvSpPr>
          <p:spPr>
            <a:xfrm>
              <a:off x="1389077"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22"/>
            <p:cNvSpPr/>
            <p:nvPr/>
          </p:nvSpPr>
          <p:spPr>
            <a:xfrm>
              <a:off x="1508585"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22"/>
            <p:cNvSpPr/>
            <p:nvPr/>
          </p:nvSpPr>
          <p:spPr>
            <a:xfrm>
              <a:off x="1628093"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22"/>
            <p:cNvSpPr/>
            <p:nvPr/>
          </p:nvSpPr>
          <p:spPr>
            <a:xfrm>
              <a:off x="1747601"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22"/>
            <p:cNvSpPr/>
            <p:nvPr/>
          </p:nvSpPr>
          <p:spPr>
            <a:xfrm>
              <a:off x="1867110"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22"/>
            <p:cNvSpPr/>
            <p:nvPr/>
          </p:nvSpPr>
          <p:spPr>
            <a:xfrm>
              <a:off x="1986618"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22"/>
            <p:cNvSpPr/>
            <p:nvPr/>
          </p:nvSpPr>
          <p:spPr>
            <a:xfrm>
              <a:off x="2106126"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22"/>
            <p:cNvSpPr/>
            <p:nvPr/>
          </p:nvSpPr>
          <p:spPr>
            <a:xfrm>
              <a:off x="2225634"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22"/>
            <p:cNvSpPr/>
            <p:nvPr/>
          </p:nvSpPr>
          <p:spPr>
            <a:xfrm>
              <a:off x="2345143"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22"/>
            <p:cNvSpPr/>
            <p:nvPr/>
          </p:nvSpPr>
          <p:spPr>
            <a:xfrm>
              <a:off x="2464651"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22"/>
            <p:cNvSpPr/>
            <p:nvPr/>
          </p:nvSpPr>
          <p:spPr>
            <a:xfrm>
              <a:off x="2584159"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22"/>
            <p:cNvSpPr/>
            <p:nvPr/>
          </p:nvSpPr>
          <p:spPr>
            <a:xfrm>
              <a:off x="2703667"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22"/>
            <p:cNvSpPr/>
            <p:nvPr/>
          </p:nvSpPr>
          <p:spPr>
            <a:xfrm>
              <a:off x="2823176"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22"/>
            <p:cNvSpPr/>
            <p:nvPr/>
          </p:nvSpPr>
          <p:spPr>
            <a:xfrm>
              <a:off x="313503"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22"/>
            <p:cNvSpPr/>
            <p:nvPr/>
          </p:nvSpPr>
          <p:spPr>
            <a:xfrm>
              <a:off x="433011"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22"/>
            <p:cNvSpPr/>
            <p:nvPr/>
          </p:nvSpPr>
          <p:spPr>
            <a:xfrm>
              <a:off x="552519"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22"/>
            <p:cNvSpPr/>
            <p:nvPr/>
          </p:nvSpPr>
          <p:spPr>
            <a:xfrm>
              <a:off x="672027"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22"/>
            <p:cNvSpPr/>
            <p:nvPr/>
          </p:nvSpPr>
          <p:spPr>
            <a:xfrm>
              <a:off x="791536"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22"/>
            <p:cNvSpPr/>
            <p:nvPr/>
          </p:nvSpPr>
          <p:spPr>
            <a:xfrm>
              <a:off x="911044"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22"/>
            <p:cNvSpPr/>
            <p:nvPr/>
          </p:nvSpPr>
          <p:spPr>
            <a:xfrm>
              <a:off x="1030552"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22"/>
            <p:cNvSpPr/>
            <p:nvPr/>
          </p:nvSpPr>
          <p:spPr>
            <a:xfrm>
              <a:off x="1150060"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22"/>
            <p:cNvSpPr/>
            <p:nvPr/>
          </p:nvSpPr>
          <p:spPr>
            <a:xfrm>
              <a:off x="1269568"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22"/>
            <p:cNvSpPr/>
            <p:nvPr/>
          </p:nvSpPr>
          <p:spPr>
            <a:xfrm>
              <a:off x="1389077"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22"/>
            <p:cNvSpPr/>
            <p:nvPr/>
          </p:nvSpPr>
          <p:spPr>
            <a:xfrm>
              <a:off x="1508585"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22"/>
            <p:cNvSpPr/>
            <p:nvPr/>
          </p:nvSpPr>
          <p:spPr>
            <a:xfrm>
              <a:off x="1628093"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22"/>
            <p:cNvSpPr/>
            <p:nvPr/>
          </p:nvSpPr>
          <p:spPr>
            <a:xfrm>
              <a:off x="1747601"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22"/>
            <p:cNvSpPr/>
            <p:nvPr/>
          </p:nvSpPr>
          <p:spPr>
            <a:xfrm>
              <a:off x="1867110"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22"/>
            <p:cNvSpPr/>
            <p:nvPr/>
          </p:nvSpPr>
          <p:spPr>
            <a:xfrm>
              <a:off x="1986618"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22"/>
            <p:cNvSpPr/>
            <p:nvPr/>
          </p:nvSpPr>
          <p:spPr>
            <a:xfrm>
              <a:off x="2106126"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22"/>
            <p:cNvSpPr/>
            <p:nvPr/>
          </p:nvSpPr>
          <p:spPr>
            <a:xfrm>
              <a:off x="2225634"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22"/>
            <p:cNvSpPr/>
            <p:nvPr/>
          </p:nvSpPr>
          <p:spPr>
            <a:xfrm>
              <a:off x="2345143"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22"/>
            <p:cNvSpPr/>
            <p:nvPr/>
          </p:nvSpPr>
          <p:spPr>
            <a:xfrm>
              <a:off x="2464651"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22"/>
            <p:cNvSpPr/>
            <p:nvPr/>
          </p:nvSpPr>
          <p:spPr>
            <a:xfrm>
              <a:off x="2584159"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22"/>
            <p:cNvSpPr/>
            <p:nvPr/>
          </p:nvSpPr>
          <p:spPr>
            <a:xfrm>
              <a:off x="2703667"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22"/>
            <p:cNvSpPr/>
            <p:nvPr/>
          </p:nvSpPr>
          <p:spPr>
            <a:xfrm>
              <a:off x="2823176"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22"/>
            <p:cNvSpPr/>
            <p:nvPr/>
          </p:nvSpPr>
          <p:spPr>
            <a:xfrm>
              <a:off x="313503"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22"/>
            <p:cNvSpPr/>
            <p:nvPr/>
          </p:nvSpPr>
          <p:spPr>
            <a:xfrm>
              <a:off x="433011"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22"/>
            <p:cNvSpPr/>
            <p:nvPr/>
          </p:nvSpPr>
          <p:spPr>
            <a:xfrm>
              <a:off x="552519"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22"/>
            <p:cNvSpPr/>
            <p:nvPr/>
          </p:nvSpPr>
          <p:spPr>
            <a:xfrm>
              <a:off x="672027"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22"/>
            <p:cNvSpPr/>
            <p:nvPr/>
          </p:nvSpPr>
          <p:spPr>
            <a:xfrm>
              <a:off x="791536"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22"/>
            <p:cNvSpPr/>
            <p:nvPr/>
          </p:nvSpPr>
          <p:spPr>
            <a:xfrm>
              <a:off x="911044"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22"/>
            <p:cNvSpPr/>
            <p:nvPr/>
          </p:nvSpPr>
          <p:spPr>
            <a:xfrm>
              <a:off x="1030552"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22"/>
            <p:cNvSpPr/>
            <p:nvPr/>
          </p:nvSpPr>
          <p:spPr>
            <a:xfrm>
              <a:off x="1150060"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22"/>
            <p:cNvSpPr/>
            <p:nvPr/>
          </p:nvSpPr>
          <p:spPr>
            <a:xfrm>
              <a:off x="1269568"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22"/>
            <p:cNvSpPr/>
            <p:nvPr/>
          </p:nvSpPr>
          <p:spPr>
            <a:xfrm>
              <a:off x="1389077"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22"/>
            <p:cNvSpPr/>
            <p:nvPr/>
          </p:nvSpPr>
          <p:spPr>
            <a:xfrm>
              <a:off x="1508585"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22"/>
            <p:cNvSpPr/>
            <p:nvPr/>
          </p:nvSpPr>
          <p:spPr>
            <a:xfrm>
              <a:off x="1628093"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22"/>
            <p:cNvSpPr/>
            <p:nvPr/>
          </p:nvSpPr>
          <p:spPr>
            <a:xfrm>
              <a:off x="1747601"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22"/>
            <p:cNvSpPr/>
            <p:nvPr/>
          </p:nvSpPr>
          <p:spPr>
            <a:xfrm>
              <a:off x="1867110"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22"/>
            <p:cNvSpPr/>
            <p:nvPr/>
          </p:nvSpPr>
          <p:spPr>
            <a:xfrm>
              <a:off x="1986618"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22"/>
            <p:cNvSpPr/>
            <p:nvPr/>
          </p:nvSpPr>
          <p:spPr>
            <a:xfrm>
              <a:off x="2106126"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22"/>
            <p:cNvSpPr/>
            <p:nvPr/>
          </p:nvSpPr>
          <p:spPr>
            <a:xfrm>
              <a:off x="2225634"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22"/>
            <p:cNvSpPr/>
            <p:nvPr/>
          </p:nvSpPr>
          <p:spPr>
            <a:xfrm>
              <a:off x="2345143"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22"/>
            <p:cNvSpPr/>
            <p:nvPr/>
          </p:nvSpPr>
          <p:spPr>
            <a:xfrm>
              <a:off x="2464651"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22"/>
            <p:cNvSpPr/>
            <p:nvPr/>
          </p:nvSpPr>
          <p:spPr>
            <a:xfrm>
              <a:off x="2584159"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22"/>
            <p:cNvSpPr/>
            <p:nvPr/>
          </p:nvSpPr>
          <p:spPr>
            <a:xfrm>
              <a:off x="2703667"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22"/>
            <p:cNvSpPr/>
            <p:nvPr/>
          </p:nvSpPr>
          <p:spPr>
            <a:xfrm>
              <a:off x="2823176"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22"/>
            <p:cNvSpPr/>
            <p:nvPr/>
          </p:nvSpPr>
          <p:spPr>
            <a:xfrm>
              <a:off x="313503"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22"/>
            <p:cNvSpPr/>
            <p:nvPr/>
          </p:nvSpPr>
          <p:spPr>
            <a:xfrm>
              <a:off x="433011"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22"/>
            <p:cNvSpPr/>
            <p:nvPr/>
          </p:nvSpPr>
          <p:spPr>
            <a:xfrm>
              <a:off x="552519"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22"/>
            <p:cNvSpPr/>
            <p:nvPr/>
          </p:nvSpPr>
          <p:spPr>
            <a:xfrm>
              <a:off x="672027"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22"/>
            <p:cNvSpPr/>
            <p:nvPr/>
          </p:nvSpPr>
          <p:spPr>
            <a:xfrm>
              <a:off x="791536"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22"/>
            <p:cNvSpPr/>
            <p:nvPr/>
          </p:nvSpPr>
          <p:spPr>
            <a:xfrm>
              <a:off x="911044"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22"/>
            <p:cNvSpPr/>
            <p:nvPr/>
          </p:nvSpPr>
          <p:spPr>
            <a:xfrm>
              <a:off x="1030552"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22"/>
            <p:cNvSpPr/>
            <p:nvPr/>
          </p:nvSpPr>
          <p:spPr>
            <a:xfrm>
              <a:off x="1150060"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22"/>
            <p:cNvSpPr/>
            <p:nvPr/>
          </p:nvSpPr>
          <p:spPr>
            <a:xfrm>
              <a:off x="1269568"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22"/>
            <p:cNvSpPr/>
            <p:nvPr/>
          </p:nvSpPr>
          <p:spPr>
            <a:xfrm>
              <a:off x="1389077"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22"/>
            <p:cNvSpPr/>
            <p:nvPr/>
          </p:nvSpPr>
          <p:spPr>
            <a:xfrm>
              <a:off x="1508585"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22"/>
            <p:cNvSpPr/>
            <p:nvPr/>
          </p:nvSpPr>
          <p:spPr>
            <a:xfrm>
              <a:off x="1628093"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22"/>
            <p:cNvSpPr/>
            <p:nvPr/>
          </p:nvSpPr>
          <p:spPr>
            <a:xfrm>
              <a:off x="1747601"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22"/>
            <p:cNvSpPr/>
            <p:nvPr/>
          </p:nvSpPr>
          <p:spPr>
            <a:xfrm>
              <a:off x="1867110"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22"/>
            <p:cNvSpPr/>
            <p:nvPr/>
          </p:nvSpPr>
          <p:spPr>
            <a:xfrm>
              <a:off x="1986618"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22"/>
            <p:cNvSpPr/>
            <p:nvPr/>
          </p:nvSpPr>
          <p:spPr>
            <a:xfrm>
              <a:off x="2106126"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22"/>
            <p:cNvSpPr/>
            <p:nvPr/>
          </p:nvSpPr>
          <p:spPr>
            <a:xfrm>
              <a:off x="2225634"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22"/>
            <p:cNvSpPr/>
            <p:nvPr/>
          </p:nvSpPr>
          <p:spPr>
            <a:xfrm>
              <a:off x="2345143"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22"/>
            <p:cNvSpPr/>
            <p:nvPr/>
          </p:nvSpPr>
          <p:spPr>
            <a:xfrm>
              <a:off x="2464651"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22"/>
            <p:cNvSpPr/>
            <p:nvPr/>
          </p:nvSpPr>
          <p:spPr>
            <a:xfrm>
              <a:off x="2584159"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22"/>
            <p:cNvSpPr/>
            <p:nvPr/>
          </p:nvSpPr>
          <p:spPr>
            <a:xfrm>
              <a:off x="2703667"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22"/>
            <p:cNvSpPr/>
            <p:nvPr/>
          </p:nvSpPr>
          <p:spPr>
            <a:xfrm>
              <a:off x="2823176"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22"/>
            <p:cNvSpPr/>
            <p:nvPr/>
          </p:nvSpPr>
          <p:spPr>
            <a:xfrm>
              <a:off x="313503"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22"/>
            <p:cNvSpPr/>
            <p:nvPr/>
          </p:nvSpPr>
          <p:spPr>
            <a:xfrm>
              <a:off x="433011"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22"/>
            <p:cNvSpPr/>
            <p:nvPr/>
          </p:nvSpPr>
          <p:spPr>
            <a:xfrm>
              <a:off x="552519"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22"/>
            <p:cNvSpPr/>
            <p:nvPr/>
          </p:nvSpPr>
          <p:spPr>
            <a:xfrm>
              <a:off x="672027"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22"/>
            <p:cNvSpPr/>
            <p:nvPr/>
          </p:nvSpPr>
          <p:spPr>
            <a:xfrm>
              <a:off x="791536"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22"/>
            <p:cNvSpPr/>
            <p:nvPr/>
          </p:nvSpPr>
          <p:spPr>
            <a:xfrm>
              <a:off x="911044"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22"/>
            <p:cNvSpPr/>
            <p:nvPr/>
          </p:nvSpPr>
          <p:spPr>
            <a:xfrm>
              <a:off x="1030552"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22"/>
            <p:cNvSpPr/>
            <p:nvPr/>
          </p:nvSpPr>
          <p:spPr>
            <a:xfrm>
              <a:off x="1150060"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22"/>
            <p:cNvSpPr/>
            <p:nvPr/>
          </p:nvSpPr>
          <p:spPr>
            <a:xfrm>
              <a:off x="1269568"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22"/>
            <p:cNvSpPr/>
            <p:nvPr/>
          </p:nvSpPr>
          <p:spPr>
            <a:xfrm>
              <a:off x="1389077"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22"/>
            <p:cNvSpPr/>
            <p:nvPr/>
          </p:nvSpPr>
          <p:spPr>
            <a:xfrm>
              <a:off x="1508585"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22"/>
            <p:cNvSpPr/>
            <p:nvPr/>
          </p:nvSpPr>
          <p:spPr>
            <a:xfrm>
              <a:off x="1628093"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22"/>
            <p:cNvSpPr/>
            <p:nvPr/>
          </p:nvSpPr>
          <p:spPr>
            <a:xfrm>
              <a:off x="1747601"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22"/>
            <p:cNvSpPr/>
            <p:nvPr/>
          </p:nvSpPr>
          <p:spPr>
            <a:xfrm>
              <a:off x="1867110"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22"/>
            <p:cNvSpPr/>
            <p:nvPr/>
          </p:nvSpPr>
          <p:spPr>
            <a:xfrm>
              <a:off x="1986618"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22"/>
            <p:cNvSpPr/>
            <p:nvPr/>
          </p:nvSpPr>
          <p:spPr>
            <a:xfrm>
              <a:off x="2106126"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22"/>
            <p:cNvSpPr/>
            <p:nvPr/>
          </p:nvSpPr>
          <p:spPr>
            <a:xfrm>
              <a:off x="2225634"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22"/>
            <p:cNvSpPr/>
            <p:nvPr/>
          </p:nvSpPr>
          <p:spPr>
            <a:xfrm>
              <a:off x="2345143"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22"/>
            <p:cNvSpPr/>
            <p:nvPr/>
          </p:nvSpPr>
          <p:spPr>
            <a:xfrm>
              <a:off x="2464651"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22"/>
            <p:cNvSpPr/>
            <p:nvPr/>
          </p:nvSpPr>
          <p:spPr>
            <a:xfrm>
              <a:off x="2584159"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22"/>
            <p:cNvSpPr/>
            <p:nvPr/>
          </p:nvSpPr>
          <p:spPr>
            <a:xfrm>
              <a:off x="2703667"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22"/>
            <p:cNvSpPr/>
            <p:nvPr/>
          </p:nvSpPr>
          <p:spPr>
            <a:xfrm>
              <a:off x="2823176"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22"/>
            <p:cNvSpPr/>
            <p:nvPr/>
          </p:nvSpPr>
          <p:spPr>
            <a:xfrm>
              <a:off x="313503"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22"/>
            <p:cNvSpPr/>
            <p:nvPr/>
          </p:nvSpPr>
          <p:spPr>
            <a:xfrm>
              <a:off x="433011"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22"/>
            <p:cNvSpPr/>
            <p:nvPr/>
          </p:nvSpPr>
          <p:spPr>
            <a:xfrm>
              <a:off x="552519"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22"/>
            <p:cNvSpPr/>
            <p:nvPr/>
          </p:nvSpPr>
          <p:spPr>
            <a:xfrm>
              <a:off x="672027"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22"/>
            <p:cNvSpPr/>
            <p:nvPr/>
          </p:nvSpPr>
          <p:spPr>
            <a:xfrm>
              <a:off x="791536"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22"/>
            <p:cNvSpPr/>
            <p:nvPr/>
          </p:nvSpPr>
          <p:spPr>
            <a:xfrm>
              <a:off x="911044"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22"/>
            <p:cNvSpPr/>
            <p:nvPr/>
          </p:nvSpPr>
          <p:spPr>
            <a:xfrm>
              <a:off x="1030552"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22"/>
            <p:cNvSpPr/>
            <p:nvPr/>
          </p:nvSpPr>
          <p:spPr>
            <a:xfrm>
              <a:off x="1150060"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22"/>
            <p:cNvSpPr/>
            <p:nvPr/>
          </p:nvSpPr>
          <p:spPr>
            <a:xfrm>
              <a:off x="1269568"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22"/>
            <p:cNvSpPr/>
            <p:nvPr/>
          </p:nvSpPr>
          <p:spPr>
            <a:xfrm>
              <a:off x="1389077"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22"/>
            <p:cNvSpPr/>
            <p:nvPr/>
          </p:nvSpPr>
          <p:spPr>
            <a:xfrm>
              <a:off x="1508585"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22"/>
            <p:cNvSpPr/>
            <p:nvPr/>
          </p:nvSpPr>
          <p:spPr>
            <a:xfrm>
              <a:off x="1628093"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22"/>
            <p:cNvSpPr/>
            <p:nvPr/>
          </p:nvSpPr>
          <p:spPr>
            <a:xfrm>
              <a:off x="1747601"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22"/>
            <p:cNvSpPr/>
            <p:nvPr/>
          </p:nvSpPr>
          <p:spPr>
            <a:xfrm>
              <a:off x="1867110"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22"/>
            <p:cNvSpPr/>
            <p:nvPr/>
          </p:nvSpPr>
          <p:spPr>
            <a:xfrm>
              <a:off x="1986618"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22"/>
            <p:cNvSpPr/>
            <p:nvPr/>
          </p:nvSpPr>
          <p:spPr>
            <a:xfrm>
              <a:off x="2106126"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22"/>
            <p:cNvSpPr/>
            <p:nvPr/>
          </p:nvSpPr>
          <p:spPr>
            <a:xfrm>
              <a:off x="2225634"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22"/>
            <p:cNvSpPr/>
            <p:nvPr/>
          </p:nvSpPr>
          <p:spPr>
            <a:xfrm>
              <a:off x="2345143"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22"/>
            <p:cNvSpPr/>
            <p:nvPr/>
          </p:nvSpPr>
          <p:spPr>
            <a:xfrm>
              <a:off x="2464651"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22"/>
            <p:cNvSpPr/>
            <p:nvPr/>
          </p:nvSpPr>
          <p:spPr>
            <a:xfrm>
              <a:off x="2584159"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22"/>
            <p:cNvSpPr/>
            <p:nvPr/>
          </p:nvSpPr>
          <p:spPr>
            <a:xfrm>
              <a:off x="2703667"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22"/>
            <p:cNvSpPr/>
            <p:nvPr/>
          </p:nvSpPr>
          <p:spPr>
            <a:xfrm>
              <a:off x="2823176"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22"/>
            <p:cNvSpPr/>
            <p:nvPr/>
          </p:nvSpPr>
          <p:spPr>
            <a:xfrm>
              <a:off x="313503"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22"/>
            <p:cNvSpPr/>
            <p:nvPr/>
          </p:nvSpPr>
          <p:spPr>
            <a:xfrm>
              <a:off x="433011"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22"/>
            <p:cNvSpPr/>
            <p:nvPr/>
          </p:nvSpPr>
          <p:spPr>
            <a:xfrm>
              <a:off x="552519"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22"/>
            <p:cNvSpPr/>
            <p:nvPr/>
          </p:nvSpPr>
          <p:spPr>
            <a:xfrm>
              <a:off x="672027"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22"/>
            <p:cNvSpPr/>
            <p:nvPr/>
          </p:nvSpPr>
          <p:spPr>
            <a:xfrm>
              <a:off x="791536"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22"/>
            <p:cNvSpPr/>
            <p:nvPr/>
          </p:nvSpPr>
          <p:spPr>
            <a:xfrm>
              <a:off x="911044"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22"/>
            <p:cNvSpPr/>
            <p:nvPr/>
          </p:nvSpPr>
          <p:spPr>
            <a:xfrm>
              <a:off x="1030552"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22"/>
            <p:cNvSpPr/>
            <p:nvPr/>
          </p:nvSpPr>
          <p:spPr>
            <a:xfrm>
              <a:off x="1150060"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22"/>
            <p:cNvSpPr/>
            <p:nvPr/>
          </p:nvSpPr>
          <p:spPr>
            <a:xfrm>
              <a:off x="1269568"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22"/>
            <p:cNvSpPr/>
            <p:nvPr/>
          </p:nvSpPr>
          <p:spPr>
            <a:xfrm>
              <a:off x="1389077"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22"/>
            <p:cNvSpPr/>
            <p:nvPr/>
          </p:nvSpPr>
          <p:spPr>
            <a:xfrm>
              <a:off x="1508585"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22"/>
            <p:cNvSpPr/>
            <p:nvPr/>
          </p:nvSpPr>
          <p:spPr>
            <a:xfrm>
              <a:off x="1628093"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22"/>
            <p:cNvSpPr/>
            <p:nvPr/>
          </p:nvSpPr>
          <p:spPr>
            <a:xfrm>
              <a:off x="1747601"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22"/>
            <p:cNvSpPr/>
            <p:nvPr/>
          </p:nvSpPr>
          <p:spPr>
            <a:xfrm>
              <a:off x="1867110"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22"/>
            <p:cNvSpPr/>
            <p:nvPr/>
          </p:nvSpPr>
          <p:spPr>
            <a:xfrm>
              <a:off x="1986618"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22"/>
            <p:cNvSpPr/>
            <p:nvPr/>
          </p:nvSpPr>
          <p:spPr>
            <a:xfrm>
              <a:off x="2106126"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22"/>
            <p:cNvSpPr/>
            <p:nvPr/>
          </p:nvSpPr>
          <p:spPr>
            <a:xfrm>
              <a:off x="2225634"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22"/>
            <p:cNvSpPr/>
            <p:nvPr/>
          </p:nvSpPr>
          <p:spPr>
            <a:xfrm>
              <a:off x="2345143"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22"/>
            <p:cNvSpPr/>
            <p:nvPr/>
          </p:nvSpPr>
          <p:spPr>
            <a:xfrm>
              <a:off x="2464651"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22"/>
            <p:cNvSpPr/>
            <p:nvPr/>
          </p:nvSpPr>
          <p:spPr>
            <a:xfrm>
              <a:off x="2584159"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22"/>
            <p:cNvSpPr/>
            <p:nvPr/>
          </p:nvSpPr>
          <p:spPr>
            <a:xfrm>
              <a:off x="2703667"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22"/>
            <p:cNvSpPr/>
            <p:nvPr/>
          </p:nvSpPr>
          <p:spPr>
            <a:xfrm>
              <a:off x="2823176"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22"/>
            <p:cNvSpPr/>
            <p:nvPr/>
          </p:nvSpPr>
          <p:spPr>
            <a:xfrm>
              <a:off x="313503"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22"/>
            <p:cNvSpPr/>
            <p:nvPr/>
          </p:nvSpPr>
          <p:spPr>
            <a:xfrm>
              <a:off x="433011"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22"/>
            <p:cNvSpPr/>
            <p:nvPr/>
          </p:nvSpPr>
          <p:spPr>
            <a:xfrm>
              <a:off x="552519"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22"/>
            <p:cNvSpPr/>
            <p:nvPr/>
          </p:nvSpPr>
          <p:spPr>
            <a:xfrm>
              <a:off x="672027"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22"/>
            <p:cNvSpPr/>
            <p:nvPr/>
          </p:nvSpPr>
          <p:spPr>
            <a:xfrm>
              <a:off x="791536"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22"/>
            <p:cNvSpPr/>
            <p:nvPr/>
          </p:nvSpPr>
          <p:spPr>
            <a:xfrm>
              <a:off x="911044"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22"/>
            <p:cNvSpPr/>
            <p:nvPr/>
          </p:nvSpPr>
          <p:spPr>
            <a:xfrm>
              <a:off x="1030552"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22"/>
            <p:cNvSpPr/>
            <p:nvPr/>
          </p:nvSpPr>
          <p:spPr>
            <a:xfrm>
              <a:off x="1150060"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22"/>
            <p:cNvSpPr/>
            <p:nvPr/>
          </p:nvSpPr>
          <p:spPr>
            <a:xfrm>
              <a:off x="1269568"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22"/>
            <p:cNvSpPr/>
            <p:nvPr/>
          </p:nvSpPr>
          <p:spPr>
            <a:xfrm>
              <a:off x="1389077"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22"/>
            <p:cNvSpPr/>
            <p:nvPr/>
          </p:nvSpPr>
          <p:spPr>
            <a:xfrm>
              <a:off x="1508585"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22"/>
            <p:cNvSpPr/>
            <p:nvPr/>
          </p:nvSpPr>
          <p:spPr>
            <a:xfrm>
              <a:off x="1628093"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22"/>
            <p:cNvSpPr/>
            <p:nvPr/>
          </p:nvSpPr>
          <p:spPr>
            <a:xfrm>
              <a:off x="1747601"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22"/>
            <p:cNvSpPr/>
            <p:nvPr/>
          </p:nvSpPr>
          <p:spPr>
            <a:xfrm>
              <a:off x="1867110"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22"/>
            <p:cNvSpPr/>
            <p:nvPr/>
          </p:nvSpPr>
          <p:spPr>
            <a:xfrm>
              <a:off x="1986618"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22"/>
            <p:cNvSpPr/>
            <p:nvPr/>
          </p:nvSpPr>
          <p:spPr>
            <a:xfrm>
              <a:off x="2106126"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22"/>
            <p:cNvSpPr/>
            <p:nvPr/>
          </p:nvSpPr>
          <p:spPr>
            <a:xfrm>
              <a:off x="2225634"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22"/>
            <p:cNvSpPr/>
            <p:nvPr/>
          </p:nvSpPr>
          <p:spPr>
            <a:xfrm>
              <a:off x="2345143"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22"/>
            <p:cNvSpPr/>
            <p:nvPr/>
          </p:nvSpPr>
          <p:spPr>
            <a:xfrm>
              <a:off x="2464651"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22"/>
            <p:cNvSpPr/>
            <p:nvPr/>
          </p:nvSpPr>
          <p:spPr>
            <a:xfrm>
              <a:off x="2584159"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22"/>
            <p:cNvSpPr/>
            <p:nvPr/>
          </p:nvSpPr>
          <p:spPr>
            <a:xfrm>
              <a:off x="2703667"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22"/>
            <p:cNvSpPr/>
            <p:nvPr/>
          </p:nvSpPr>
          <p:spPr>
            <a:xfrm>
              <a:off x="2823176"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22"/>
            <p:cNvSpPr/>
            <p:nvPr/>
          </p:nvSpPr>
          <p:spPr>
            <a:xfrm>
              <a:off x="313503"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22"/>
            <p:cNvSpPr/>
            <p:nvPr/>
          </p:nvSpPr>
          <p:spPr>
            <a:xfrm>
              <a:off x="433011"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22"/>
            <p:cNvSpPr/>
            <p:nvPr/>
          </p:nvSpPr>
          <p:spPr>
            <a:xfrm>
              <a:off x="552519"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22"/>
            <p:cNvSpPr/>
            <p:nvPr/>
          </p:nvSpPr>
          <p:spPr>
            <a:xfrm>
              <a:off x="672027"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22"/>
            <p:cNvSpPr/>
            <p:nvPr/>
          </p:nvSpPr>
          <p:spPr>
            <a:xfrm>
              <a:off x="791536"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22"/>
            <p:cNvSpPr/>
            <p:nvPr/>
          </p:nvSpPr>
          <p:spPr>
            <a:xfrm>
              <a:off x="911044"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22"/>
            <p:cNvSpPr/>
            <p:nvPr/>
          </p:nvSpPr>
          <p:spPr>
            <a:xfrm>
              <a:off x="1030552"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22"/>
            <p:cNvSpPr/>
            <p:nvPr/>
          </p:nvSpPr>
          <p:spPr>
            <a:xfrm>
              <a:off x="1150060"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22"/>
            <p:cNvSpPr/>
            <p:nvPr/>
          </p:nvSpPr>
          <p:spPr>
            <a:xfrm>
              <a:off x="1269568"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22"/>
            <p:cNvSpPr/>
            <p:nvPr/>
          </p:nvSpPr>
          <p:spPr>
            <a:xfrm>
              <a:off x="1389077"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22"/>
            <p:cNvSpPr/>
            <p:nvPr/>
          </p:nvSpPr>
          <p:spPr>
            <a:xfrm>
              <a:off x="1508585"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22"/>
            <p:cNvSpPr/>
            <p:nvPr/>
          </p:nvSpPr>
          <p:spPr>
            <a:xfrm>
              <a:off x="1628093"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22"/>
            <p:cNvSpPr/>
            <p:nvPr/>
          </p:nvSpPr>
          <p:spPr>
            <a:xfrm>
              <a:off x="1747601"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22"/>
            <p:cNvSpPr/>
            <p:nvPr/>
          </p:nvSpPr>
          <p:spPr>
            <a:xfrm>
              <a:off x="1867110"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22"/>
            <p:cNvSpPr/>
            <p:nvPr/>
          </p:nvSpPr>
          <p:spPr>
            <a:xfrm>
              <a:off x="1986618"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22"/>
            <p:cNvSpPr/>
            <p:nvPr/>
          </p:nvSpPr>
          <p:spPr>
            <a:xfrm>
              <a:off x="2106126"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22"/>
            <p:cNvSpPr/>
            <p:nvPr/>
          </p:nvSpPr>
          <p:spPr>
            <a:xfrm>
              <a:off x="2225634"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22"/>
            <p:cNvSpPr/>
            <p:nvPr/>
          </p:nvSpPr>
          <p:spPr>
            <a:xfrm>
              <a:off x="2345143"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22"/>
            <p:cNvSpPr/>
            <p:nvPr/>
          </p:nvSpPr>
          <p:spPr>
            <a:xfrm>
              <a:off x="2464651"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22"/>
            <p:cNvSpPr/>
            <p:nvPr/>
          </p:nvSpPr>
          <p:spPr>
            <a:xfrm>
              <a:off x="2584159"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22"/>
            <p:cNvSpPr/>
            <p:nvPr/>
          </p:nvSpPr>
          <p:spPr>
            <a:xfrm>
              <a:off x="2703667"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22"/>
            <p:cNvSpPr/>
            <p:nvPr/>
          </p:nvSpPr>
          <p:spPr>
            <a:xfrm>
              <a:off x="2823176"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22"/>
            <p:cNvSpPr/>
            <p:nvPr/>
          </p:nvSpPr>
          <p:spPr>
            <a:xfrm>
              <a:off x="313503"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22"/>
            <p:cNvSpPr/>
            <p:nvPr/>
          </p:nvSpPr>
          <p:spPr>
            <a:xfrm>
              <a:off x="433011"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22"/>
            <p:cNvSpPr/>
            <p:nvPr/>
          </p:nvSpPr>
          <p:spPr>
            <a:xfrm>
              <a:off x="552519"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22"/>
            <p:cNvSpPr/>
            <p:nvPr/>
          </p:nvSpPr>
          <p:spPr>
            <a:xfrm>
              <a:off x="672027"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22"/>
            <p:cNvSpPr/>
            <p:nvPr/>
          </p:nvSpPr>
          <p:spPr>
            <a:xfrm>
              <a:off x="791536"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22"/>
            <p:cNvSpPr/>
            <p:nvPr/>
          </p:nvSpPr>
          <p:spPr>
            <a:xfrm>
              <a:off x="911044"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22"/>
            <p:cNvSpPr/>
            <p:nvPr/>
          </p:nvSpPr>
          <p:spPr>
            <a:xfrm>
              <a:off x="1030552"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22"/>
            <p:cNvSpPr/>
            <p:nvPr/>
          </p:nvSpPr>
          <p:spPr>
            <a:xfrm>
              <a:off x="1150060"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22"/>
            <p:cNvSpPr/>
            <p:nvPr/>
          </p:nvSpPr>
          <p:spPr>
            <a:xfrm>
              <a:off x="1269568"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22"/>
            <p:cNvSpPr/>
            <p:nvPr/>
          </p:nvSpPr>
          <p:spPr>
            <a:xfrm>
              <a:off x="1389077"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22"/>
            <p:cNvSpPr/>
            <p:nvPr/>
          </p:nvSpPr>
          <p:spPr>
            <a:xfrm>
              <a:off x="1508585"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22"/>
            <p:cNvSpPr/>
            <p:nvPr/>
          </p:nvSpPr>
          <p:spPr>
            <a:xfrm>
              <a:off x="1628093"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22"/>
            <p:cNvSpPr/>
            <p:nvPr/>
          </p:nvSpPr>
          <p:spPr>
            <a:xfrm>
              <a:off x="1747601"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22"/>
            <p:cNvSpPr/>
            <p:nvPr/>
          </p:nvSpPr>
          <p:spPr>
            <a:xfrm>
              <a:off x="1867110"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22"/>
            <p:cNvSpPr/>
            <p:nvPr/>
          </p:nvSpPr>
          <p:spPr>
            <a:xfrm>
              <a:off x="1986618"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22"/>
            <p:cNvSpPr/>
            <p:nvPr/>
          </p:nvSpPr>
          <p:spPr>
            <a:xfrm>
              <a:off x="2106126"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22"/>
            <p:cNvSpPr/>
            <p:nvPr/>
          </p:nvSpPr>
          <p:spPr>
            <a:xfrm>
              <a:off x="2225634"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22"/>
            <p:cNvSpPr/>
            <p:nvPr/>
          </p:nvSpPr>
          <p:spPr>
            <a:xfrm>
              <a:off x="2345143"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22"/>
            <p:cNvSpPr/>
            <p:nvPr/>
          </p:nvSpPr>
          <p:spPr>
            <a:xfrm>
              <a:off x="2464651"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22"/>
            <p:cNvSpPr/>
            <p:nvPr/>
          </p:nvSpPr>
          <p:spPr>
            <a:xfrm>
              <a:off x="2584159"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22"/>
            <p:cNvSpPr/>
            <p:nvPr/>
          </p:nvSpPr>
          <p:spPr>
            <a:xfrm>
              <a:off x="2703667"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22"/>
            <p:cNvSpPr/>
            <p:nvPr/>
          </p:nvSpPr>
          <p:spPr>
            <a:xfrm>
              <a:off x="2823176"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22"/>
            <p:cNvSpPr/>
            <p:nvPr/>
          </p:nvSpPr>
          <p:spPr>
            <a:xfrm>
              <a:off x="313503"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22"/>
            <p:cNvSpPr/>
            <p:nvPr/>
          </p:nvSpPr>
          <p:spPr>
            <a:xfrm>
              <a:off x="433011"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22"/>
            <p:cNvSpPr/>
            <p:nvPr/>
          </p:nvSpPr>
          <p:spPr>
            <a:xfrm>
              <a:off x="552519"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22"/>
            <p:cNvSpPr/>
            <p:nvPr/>
          </p:nvSpPr>
          <p:spPr>
            <a:xfrm>
              <a:off x="672027"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22"/>
            <p:cNvSpPr/>
            <p:nvPr/>
          </p:nvSpPr>
          <p:spPr>
            <a:xfrm>
              <a:off x="791536"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22"/>
            <p:cNvSpPr/>
            <p:nvPr/>
          </p:nvSpPr>
          <p:spPr>
            <a:xfrm>
              <a:off x="911044"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22"/>
            <p:cNvSpPr/>
            <p:nvPr/>
          </p:nvSpPr>
          <p:spPr>
            <a:xfrm>
              <a:off x="1030552"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22"/>
            <p:cNvSpPr/>
            <p:nvPr/>
          </p:nvSpPr>
          <p:spPr>
            <a:xfrm>
              <a:off x="1150060"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22"/>
            <p:cNvSpPr/>
            <p:nvPr/>
          </p:nvSpPr>
          <p:spPr>
            <a:xfrm>
              <a:off x="1269568"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22"/>
            <p:cNvSpPr/>
            <p:nvPr/>
          </p:nvSpPr>
          <p:spPr>
            <a:xfrm>
              <a:off x="1389077"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22"/>
            <p:cNvSpPr/>
            <p:nvPr/>
          </p:nvSpPr>
          <p:spPr>
            <a:xfrm>
              <a:off x="1508585"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22"/>
            <p:cNvSpPr/>
            <p:nvPr/>
          </p:nvSpPr>
          <p:spPr>
            <a:xfrm>
              <a:off x="1628093"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22"/>
            <p:cNvSpPr/>
            <p:nvPr/>
          </p:nvSpPr>
          <p:spPr>
            <a:xfrm>
              <a:off x="1747601"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22"/>
            <p:cNvSpPr/>
            <p:nvPr/>
          </p:nvSpPr>
          <p:spPr>
            <a:xfrm>
              <a:off x="1867110"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22"/>
            <p:cNvSpPr/>
            <p:nvPr/>
          </p:nvSpPr>
          <p:spPr>
            <a:xfrm>
              <a:off x="1986618"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22"/>
            <p:cNvSpPr/>
            <p:nvPr/>
          </p:nvSpPr>
          <p:spPr>
            <a:xfrm>
              <a:off x="2106126"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22"/>
            <p:cNvSpPr/>
            <p:nvPr/>
          </p:nvSpPr>
          <p:spPr>
            <a:xfrm>
              <a:off x="2225634"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22"/>
            <p:cNvSpPr/>
            <p:nvPr/>
          </p:nvSpPr>
          <p:spPr>
            <a:xfrm>
              <a:off x="2345143"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22"/>
            <p:cNvSpPr/>
            <p:nvPr/>
          </p:nvSpPr>
          <p:spPr>
            <a:xfrm>
              <a:off x="2464651"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22"/>
            <p:cNvSpPr/>
            <p:nvPr/>
          </p:nvSpPr>
          <p:spPr>
            <a:xfrm>
              <a:off x="2584159"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22"/>
            <p:cNvSpPr/>
            <p:nvPr/>
          </p:nvSpPr>
          <p:spPr>
            <a:xfrm>
              <a:off x="2703667"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22"/>
            <p:cNvSpPr/>
            <p:nvPr/>
          </p:nvSpPr>
          <p:spPr>
            <a:xfrm>
              <a:off x="2823176"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22"/>
            <p:cNvSpPr/>
            <p:nvPr/>
          </p:nvSpPr>
          <p:spPr>
            <a:xfrm>
              <a:off x="313503"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22"/>
            <p:cNvSpPr/>
            <p:nvPr/>
          </p:nvSpPr>
          <p:spPr>
            <a:xfrm>
              <a:off x="433011"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22"/>
            <p:cNvSpPr/>
            <p:nvPr/>
          </p:nvSpPr>
          <p:spPr>
            <a:xfrm>
              <a:off x="552519"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22"/>
            <p:cNvSpPr/>
            <p:nvPr/>
          </p:nvSpPr>
          <p:spPr>
            <a:xfrm>
              <a:off x="672027"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22"/>
            <p:cNvSpPr/>
            <p:nvPr/>
          </p:nvSpPr>
          <p:spPr>
            <a:xfrm>
              <a:off x="791536"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22"/>
            <p:cNvSpPr/>
            <p:nvPr/>
          </p:nvSpPr>
          <p:spPr>
            <a:xfrm>
              <a:off x="911044"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22"/>
            <p:cNvSpPr/>
            <p:nvPr/>
          </p:nvSpPr>
          <p:spPr>
            <a:xfrm>
              <a:off x="1030552"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22"/>
            <p:cNvSpPr/>
            <p:nvPr/>
          </p:nvSpPr>
          <p:spPr>
            <a:xfrm>
              <a:off x="1150060"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22"/>
            <p:cNvSpPr/>
            <p:nvPr/>
          </p:nvSpPr>
          <p:spPr>
            <a:xfrm>
              <a:off x="1269568"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22"/>
            <p:cNvSpPr/>
            <p:nvPr/>
          </p:nvSpPr>
          <p:spPr>
            <a:xfrm>
              <a:off x="1389077"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22"/>
            <p:cNvSpPr/>
            <p:nvPr/>
          </p:nvSpPr>
          <p:spPr>
            <a:xfrm>
              <a:off x="1508585"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22"/>
            <p:cNvSpPr/>
            <p:nvPr/>
          </p:nvSpPr>
          <p:spPr>
            <a:xfrm>
              <a:off x="1628093"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22"/>
            <p:cNvSpPr/>
            <p:nvPr/>
          </p:nvSpPr>
          <p:spPr>
            <a:xfrm>
              <a:off x="1747601"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22"/>
            <p:cNvSpPr/>
            <p:nvPr/>
          </p:nvSpPr>
          <p:spPr>
            <a:xfrm>
              <a:off x="1867110"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22"/>
            <p:cNvSpPr/>
            <p:nvPr/>
          </p:nvSpPr>
          <p:spPr>
            <a:xfrm>
              <a:off x="1986618"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22"/>
            <p:cNvSpPr/>
            <p:nvPr/>
          </p:nvSpPr>
          <p:spPr>
            <a:xfrm>
              <a:off x="2106126"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22"/>
            <p:cNvSpPr/>
            <p:nvPr/>
          </p:nvSpPr>
          <p:spPr>
            <a:xfrm>
              <a:off x="2225634"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22"/>
            <p:cNvSpPr/>
            <p:nvPr/>
          </p:nvSpPr>
          <p:spPr>
            <a:xfrm>
              <a:off x="2345143"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22"/>
            <p:cNvSpPr/>
            <p:nvPr/>
          </p:nvSpPr>
          <p:spPr>
            <a:xfrm>
              <a:off x="2464651"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22"/>
            <p:cNvSpPr/>
            <p:nvPr/>
          </p:nvSpPr>
          <p:spPr>
            <a:xfrm>
              <a:off x="2584159"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22"/>
            <p:cNvSpPr/>
            <p:nvPr/>
          </p:nvSpPr>
          <p:spPr>
            <a:xfrm>
              <a:off x="2703667"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22"/>
            <p:cNvSpPr/>
            <p:nvPr/>
          </p:nvSpPr>
          <p:spPr>
            <a:xfrm>
              <a:off x="2823176"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0" name="Google Shape;15430;p22"/>
          <p:cNvGrpSpPr/>
          <p:nvPr/>
        </p:nvGrpSpPr>
        <p:grpSpPr>
          <a:xfrm>
            <a:off x="8320098" y="4866112"/>
            <a:ext cx="510133" cy="78484"/>
            <a:chOff x="3521300" y="154525"/>
            <a:chExt cx="1256175" cy="193500"/>
          </a:xfrm>
        </p:grpSpPr>
        <p:sp>
          <p:nvSpPr>
            <p:cNvPr id="15431" name="Google Shape;15431;p22"/>
            <p:cNvSpPr/>
            <p:nvPr/>
          </p:nvSpPr>
          <p:spPr>
            <a:xfrm>
              <a:off x="3521300"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22"/>
            <p:cNvSpPr/>
            <p:nvPr/>
          </p:nvSpPr>
          <p:spPr>
            <a:xfrm>
              <a:off x="3875525"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22"/>
            <p:cNvSpPr/>
            <p:nvPr/>
          </p:nvSpPr>
          <p:spPr>
            <a:xfrm>
              <a:off x="4229750"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22"/>
            <p:cNvSpPr/>
            <p:nvPr/>
          </p:nvSpPr>
          <p:spPr>
            <a:xfrm>
              <a:off x="4583975"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35" name="Google Shape;15435;p22"/>
          <p:cNvSpPr txBox="1">
            <a:spLocks noGrp="1"/>
          </p:cNvSpPr>
          <p:nvPr>
            <p:ph type="title"/>
          </p:nvPr>
        </p:nvSpPr>
        <p:spPr>
          <a:xfrm>
            <a:off x="3548775" y="1364450"/>
            <a:ext cx="5190000" cy="1725900"/>
          </a:xfrm>
          <a:prstGeom prst="rect">
            <a:avLst/>
          </a:prstGeom>
          <a:solidFill>
            <a:schemeClr val="lt1"/>
          </a:solidFill>
        </p:spPr>
        <p:txBody>
          <a:bodyPr spcFirstLastPara="1" wrap="square" lIns="91425" tIns="64000" rIns="91425" bIns="91425" anchor="b" anchorCtr="0">
            <a:noAutofit/>
          </a:bodyPr>
          <a:lstStyle>
            <a:lvl1pPr lvl="0" algn="l" rtl="0">
              <a:spcBef>
                <a:spcPts val="0"/>
              </a:spcBef>
              <a:spcAft>
                <a:spcPts val="0"/>
              </a:spcAft>
              <a:buSzPts val="3600"/>
              <a:buNone/>
              <a:defRPr sz="11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436" name="Google Shape;15436;p22"/>
          <p:cNvSpPr txBox="1">
            <a:spLocks noGrp="1"/>
          </p:cNvSpPr>
          <p:nvPr>
            <p:ph type="subTitle" idx="1"/>
          </p:nvPr>
        </p:nvSpPr>
        <p:spPr>
          <a:xfrm>
            <a:off x="3548775" y="3065647"/>
            <a:ext cx="5190000" cy="713400"/>
          </a:xfrm>
          <a:prstGeom prst="rect">
            <a:avLst/>
          </a:prstGeom>
          <a:solidFill>
            <a:schemeClr val="lt1"/>
          </a:solidFill>
        </p:spPr>
        <p:txBody>
          <a:bodyPr spcFirstLastPara="1" wrap="square" lIns="0" tIns="0" rIns="0" bIns="0"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48640" y="365760"/>
            <a:ext cx="8037600" cy="567000"/>
          </a:xfrm>
          <a:prstGeom prst="rect">
            <a:avLst/>
          </a:prstGeom>
          <a:noFill/>
          <a:ln>
            <a:noFill/>
          </a:ln>
        </p:spPr>
        <p:txBody>
          <a:bodyPr spcFirstLastPara="1" wrap="square" lIns="91425" tIns="64000" rIns="91425" bIns="91425" anchor="t" anchorCtr="0">
            <a:noAutofit/>
          </a:bodyPr>
          <a:lstStyle>
            <a:lvl1pPr lvl="0" algn="ctr" rtl="0">
              <a:lnSpc>
                <a:spcPct val="100000"/>
              </a:lnSpc>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2pPr>
            <a:lvl3pPr lvl="2" algn="ctr" rtl="0">
              <a:lnSpc>
                <a:spcPct val="100000"/>
              </a:lnSpc>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3pPr>
            <a:lvl4pPr lvl="3" algn="ctr" rtl="0">
              <a:lnSpc>
                <a:spcPct val="100000"/>
              </a:lnSpc>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4pPr>
            <a:lvl5pPr lvl="4" algn="ctr" rtl="0">
              <a:lnSpc>
                <a:spcPct val="100000"/>
              </a:lnSpc>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5pPr>
            <a:lvl6pPr lvl="5" algn="ctr" rtl="0">
              <a:lnSpc>
                <a:spcPct val="100000"/>
              </a:lnSpc>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6pPr>
            <a:lvl7pPr lvl="6" algn="ctr" rtl="0">
              <a:lnSpc>
                <a:spcPct val="100000"/>
              </a:lnSpc>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7pPr>
            <a:lvl8pPr lvl="7" algn="ctr" rtl="0">
              <a:lnSpc>
                <a:spcPct val="100000"/>
              </a:lnSpc>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8pPr>
            <a:lvl9pPr lvl="8" algn="ctr" rtl="0">
              <a:lnSpc>
                <a:spcPct val="100000"/>
              </a:lnSpc>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0" tIns="0" rIns="0" bIns="0" anchor="t" anchorCtr="0">
            <a:noAutofit/>
          </a:bodyPr>
          <a:lstStyle>
            <a:lvl1pPr marL="457200" lvl="0"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00000"/>
              </a:lnSpc>
              <a:spcBef>
                <a:spcPts val="1600"/>
              </a:spcBef>
              <a:spcAft>
                <a:spcPts val="160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8" r:id="rId4"/>
    <p:sldLayoutId id="2147483659" r:id="rId5"/>
    <p:sldLayoutId id="2147483661" r:id="rId6"/>
    <p:sldLayoutId id="2147483665" r:id="rId7"/>
    <p:sldLayoutId id="2147483667" r:id="rId8"/>
    <p:sldLayoutId id="2147483668" r:id="rId9"/>
    <p:sldLayoutId id="2147483669" r:id="rId10"/>
    <p:sldLayoutId id="2147483688" r:id="rId11"/>
    <p:sldLayoutId id="2147483689" r:id="rId12"/>
    <p:sldLayoutId id="2147483690" r:id="rId13"/>
    <p:sldLayoutId id="2147483691" r:id="rId14"/>
    <p:sldLayoutId id="2147483692"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bmr8YmwnZ3w"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Christopher-jason/cjs-dissertation" TargetMode="External"/><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452"/>
        <p:cNvGrpSpPr/>
        <p:nvPr/>
      </p:nvGrpSpPr>
      <p:grpSpPr>
        <a:xfrm>
          <a:off x="0" y="0"/>
          <a:ext cx="0" cy="0"/>
          <a:chOff x="0" y="0"/>
          <a:chExt cx="0" cy="0"/>
        </a:xfrm>
      </p:grpSpPr>
      <p:grpSp>
        <p:nvGrpSpPr>
          <p:cNvPr id="26453" name="Google Shape;26453;p52"/>
          <p:cNvGrpSpPr/>
          <p:nvPr/>
        </p:nvGrpSpPr>
        <p:grpSpPr>
          <a:xfrm>
            <a:off x="313503" y="540001"/>
            <a:ext cx="8516808" cy="4063556"/>
            <a:chOff x="313503" y="540001"/>
            <a:chExt cx="8516808" cy="4063556"/>
          </a:xfrm>
        </p:grpSpPr>
        <p:sp>
          <p:nvSpPr>
            <p:cNvPr id="26454" name="Google Shape;26454;p52"/>
            <p:cNvSpPr/>
            <p:nvPr/>
          </p:nvSpPr>
          <p:spPr>
            <a:xfrm>
              <a:off x="313503"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5" name="Google Shape;26455;p52"/>
            <p:cNvSpPr/>
            <p:nvPr/>
          </p:nvSpPr>
          <p:spPr>
            <a:xfrm>
              <a:off x="433011"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6" name="Google Shape;26456;p52"/>
            <p:cNvSpPr/>
            <p:nvPr/>
          </p:nvSpPr>
          <p:spPr>
            <a:xfrm>
              <a:off x="552519"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7" name="Google Shape;26457;p52"/>
            <p:cNvSpPr/>
            <p:nvPr/>
          </p:nvSpPr>
          <p:spPr>
            <a:xfrm>
              <a:off x="672027"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8" name="Google Shape;26458;p52"/>
            <p:cNvSpPr/>
            <p:nvPr/>
          </p:nvSpPr>
          <p:spPr>
            <a:xfrm>
              <a:off x="791536"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9" name="Google Shape;26459;p52"/>
            <p:cNvSpPr/>
            <p:nvPr/>
          </p:nvSpPr>
          <p:spPr>
            <a:xfrm>
              <a:off x="911044"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0" name="Google Shape;26460;p52"/>
            <p:cNvSpPr/>
            <p:nvPr/>
          </p:nvSpPr>
          <p:spPr>
            <a:xfrm>
              <a:off x="1030552"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1" name="Google Shape;26461;p52"/>
            <p:cNvSpPr/>
            <p:nvPr/>
          </p:nvSpPr>
          <p:spPr>
            <a:xfrm>
              <a:off x="8201254"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2" name="Google Shape;26462;p52"/>
            <p:cNvSpPr/>
            <p:nvPr/>
          </p:nvSpPr>
          <p:spPr>
            <a:xfrm>
              <a:off x="8320767"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3" name="Google Shape;26463;p52"/>
            <p:cNvSpPr/>
            <p:nvPr/>
          </p:nvSpPr>
          <p:spPr>
            <a:xfrm>
              <a:off x="8440281"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4" name="Google Shape;26464;p52"/>
            <p:cNvSpPr/>
            <p:nvPr/>
          </p:nvSpPr>
          <p:spPr>
            <a:xfrm>
              <a:off x="8559794"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5" name="Google Shape;26465;p52"/>
            <p:cNvSpPr/>
            <p:nvPr/>
          </p:nvSpPr>
          <p:spPr>
            <a:xfrm>
              <a:off x="8679308"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6" name="Google Shape;26466;p52"/>
            <p:cNvSpPr/>
            <p:nvPr/>
          </p:nvSpPr>
          <p:spPr>
            <a:xfrm>
              <a:off x="8798821" y="54000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7" name="Google Shape;26467;p52"/>
            <p:cNvSpPr/>
            <p:nvPr/>
          </p:nvSpPr>
          <p:spPr>
            <a:xfrm>
              <a:off x="313503"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8" name="Google Shape;26468;p52"/>
            <p:cNvSpPr/>
            <p:nvPr/>
          </p:nvSpPr>
          <p:spPr>
            <a:xfrm>
              <a:off x="433011"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9" name="Google Shape;26469;p52"/>
            <p:cNvSpPr/>
            <p:nvPr/>
          </p:nvSpPr>
          <p:spPr>
            <a:xfrm>
              <a:off x="552519"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0" name="Google Shape;26470;p52"/>
            <p:cNvSpPr/>
            <p:nvPr/>
          </p:nvSpPr>
          <p:spPr>
            <a:xfrm>
              <a:off x="672027"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1" name="Google Shape;26471;p52"/>
            <p:cNvSpPr/>
            <p:nvPr/>
          </p:nvSpPr>
          <p:spPr>
            <a:xfrm>
              <a:off x="791536"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2" name="Google Shape;26472;p52"/>
            <p:cNvSpPr/>
            <p:nvPr/>
          </p:nvSpPr>
          <p:spPr>
            <a:xfrm>
              <a:off x="911044"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3" name="Google Shape;26473;p52"/>
            <p:cNvSpPr/>
            <p:nvPr/>
          </p:nvSpPr>
          <p:spPr>
            <a:xfrm>
              <a:off x="1030552"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4" name="Google Shape;26474;p52"/>
            <p:cNvSpPr/>
            <p:nvPr/>
          </p:nvSpPr>
          <p:spPr>
            <a:xfrm>
              <a:off x="8201254"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5" name="Google Shape;26475;p52"/>
            <p:cNvSpPr/>
            <p:nvPr/>
          </p:nvSpPr>
          <p:spPr>
            <a:xfrm>
              <a:off x="8320767"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6" name="Google Shape;26476;p52"/>
            <p:cNvSpPr/>
            <p:nvPr/>
          </p:nvSpPr>
          <p:spPr>
            <a:xfrm>
              <a:off x="8440281"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7" name="Google Shape;26477;p52"/>
            <p:cNvSpPr/>
            <p:nvPr/>
          </p:nvSpPr>
          <p:spPr>
            <a:xfrm>
              <a:off x="8559794"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8" name="Google Shape;26478;p52"/>
            <p:cNvSpPr/>
            <p:nvPr/>
          </p:nvSpPr>
          <p:spPr>
            <a:xfrm>
              <a:off x="8679308"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9" name="Google Shape;26479;p52"/>
            <p:cNvSpPr/>
            <p:nvPr/>
          </p:nvSpPr>
          <p:spPr>
            <a:xfrm>
              <a:off x="8798821" y="64610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0" name="Google Shape;26480;p52"/>
            <p:cNvSpPr/>
            <p:nvPr/>
          </p:nvSpPr>
          <p:spPr>
            <a:xfrm>
              <a:off x="313503"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1" name="Google Shape;26481;p52"/>
            <p:cNvSpPr/>
            <p:nvPr/>
          </p:nvSpPr>
          <p:spPr>
            <a:xfrm>
              <a:off x="433011"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2" name="Google Shape;26482;p52"/>
            <p:cNvSpPr/>
            <p:nvPr/>
          </p:nvSpPr>
          <p:spPr>
            <a:xfrm>
              <a:off x="552519"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3" name="Google Shape;26483;p52"/>
            <p:cNvSpPr/>
            <p:nvPr/>
          </p:nvSpPr>
          <p:spPr>
            <a:xfrm>
              <a:off x="672027"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4" name="Google Shape;26484;p52"/>
            <p:cNvSpPr/>
            <p:nvPr/>
          </p:nvSpPr>
          <p:spPr>
            <a:xfrm>
              <a:off x="791536"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5" name="Google Shape;26485;p52"/>
            <p:cNvSpPr/>
            <p:nvPr/>
          </p:nvSpPr>
          <p:spPr>
            <a:xfrm>
              <a:off x="911044"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6" name="Google Shape;26486;p52"/>
            <p:cNvSpPr/>
            <p:nvPr/>
          </p:nvSpPr>
          <p:spPr>
            <a:xfrm>
              <a:off x="1030552"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7" name="Google Shape;26487;p52"/>
            <p:cNvSpPr/>
            <p:nvPr/>
          </p:nvSpPr>
          <p:spPr>
            <a:xfrm>
              <a:off x="8201254"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8" name="Google Shape;26488;p52"/>
            <p:cNvSpPr/>
            <p:nvPr/>
          </p:nvSpPr>
          <p:spPr>
            <a:xfrm>
              <a:off x="8320767"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9" name="Google Shape;26489;p52"/>
            <p:cNvSpPr/>
            <p:nvPr/>
          </p:nvSpPr>
          <p:spPr>
            <a:xfrm>
              <a:off x="8440281"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0" name="Google Shape;26490;p52"/>
            <p:cNvSpPr/>
            <p:nvPr/>
          </p:nvSpPr>
          <p:spPr>
            <a:xfrm>
              <a:off x="8559794"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1" name="Google Shape;26491;p52"/>
            <p:cNvSpPr/>
            <p:nvPr/>
          </p:nvSpPr>
          <p:spPr>
            <a:xfrm>
              <a:off x="8679308"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2" name="Google Shape;26492;p52"/>
            <p:cNvSpPr/>
            <p:nvPr/>
          </p:nvSpPr>
          <p:spPr>
            <a:xfrm>
              <a:off x="8798821" y="75221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3" name="Google Shape;26493;p52"/>
            <p:cNvSpPr/>
            <p:nvPr/>
          </p:nvSpPr>
          <p:spPr>
            <a:xfrm>
              <a:off x="313503"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4" name="Google Shape;26494;p52"/>
            <p:cNvSpPr/>
            <p:nvPr/>
          </p:nvSpPr>
          <p:spPr>
            <a:xfrm>
              <a:off x="433011"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5" name="Google Shape;26495;p52"/>
            <p:cNvSpPr/>
            <p:nvPr/>
          </p:nvSpPr>
          <p:spPr>
            <a:xfrm>
              <a:off x="552519"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6" name="Google Shape;26496;p52"/>
            <p:cNvSpPr/>
            <p:nvPr/>
          </p:nvSpPr>
          <p:spPr>
            <a:xfrm>
              <a:off x="672027"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7" name="Google Shape;26497;p52"/>
            <p:cNvSpPr/>
            <p:nvPr/>
          </p:nvSpPr>
          <p:spPr>
            <a:xfrm>
              <a:off x="791536"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8" name="Google Shape;26498;p52"/>
            <p:cNvSpPr/>
            <p:nvPr/>
          </p:nvSpPr>
          <p:spPr>
            <a:xfrm>
              <a:off x="911044"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9" name="Google Shape;26499;p52"/>
            <p:cNvSpPr/>
            <p:nvPr/>
          </p:nvSpPr>
          <p:spPr>
            <a:xfrm>
              <a:off x="1030552"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0" name="Google Shape;26500;p52"/>
            <p:cNvSpPr/>
            <p:nvPr/>
          </p:nvSpPr>
          <p:spPr>
            <a:xfrm>
              <a:off x="8201254"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1" name="Google Shape;26501;p52"/>
            <p:cNvSpPr/>
            <p:nvPr/>
          </p:nvSpPr>
          <p:spPr>
            <a:xfrm>
              <a:off x="8320767"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2" name="Google Shape;26502;p52"/>
            <p:cNvSpPr/>
            <p:nvPr/>
          </p:nvSpPr>
          <p:spPr>
            <a:xfrm>
              <a:off x="8440281"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3" name="Google Shape;26503;p52"/>
            <p:cNvSpPr/>
            <p:nvPr/>
          </p:nvSpPr>
          <p:spPr>
            <a:xfrm>
              <a:off x="8559794"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4" name="Google Shape;26504;p52"/>
            <p:cNvSpPr/>
            <p:nvPr/>
          </p:nvSpPr>
          <p:spPr>
            <a:xfrm>
              <a:off x="8679308"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5" name="Google Shape;26505;p52"/>
            <p:cNvSpPr/>
            <p:nvPr/>
          </p:nvSpPr>
          <p:spPr>
            <a:xfrm>
              <a:off x="8798821" y="85832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6" name="Google Shape;26506;p52"/>
            <p:cNvSpPr/>
            <p:nvPr/>
          </p:nvSpPr>
          <p:spPr>
            <a:xfrm>
              <a:off x="313503"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7" name="Google Shape;26507;p52"/>
            <p:cNvSpPr/>
            <p:nvPr/>
          </p:nvSpPr>
          <p:spPr>
            <a:xfrm>
              <a:off x="433011"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8" name="Google Shape;26508;p52"/>
            <p:cNvSpPr/>
            <p:nvPr/>
          </p:nvSpPr>
          <p:spPr>
            <a:xfrm>
              <a:off x="552519"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9" name="Google Shape;26509;p52"/>
            <p:cNvSpPr/>
            <p:nvPr/>
          </p:nvSpPr>
          <p:spPr>
            <a:xfrm>
              <a:off x="672027"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0" name="Google Shape;26510;p52"/>
            <p:cNvSpPr/>
            <p:nvPr/>
          </p:nvSpPr>
          <p:spPr>
            <a:xfrm>
              <a:off x="791536"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1" name="Google Shape;26511;p52"/>
            <p:cNvSpPr/>
            <p:nvPr/>
          </p:nvSpPr>
          <p:spPr>
            <a:xfrm>
              <a:off x="911044"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2" name="Google Shape;26512;p52"/>
            <p:cNvSpPr/>
            <p:nvPr/>
          </p:nvSpPr>
          <p:spPr>
            <a:xfrm>
              <a:off x="1030552"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3" name="Google Shape;26513;p52"/>
            <p:cNvSpPr/>
            <p:nvPr/>
          </p:nvSpPr>
          <p:spPr>
            <a:xfrm>
              <a:off x="8201254"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4" name="Google Shape;26514;p52"/>
            <p:cNvSpPr/>
            <p:nvPr/>
          </p:nvSpPr>
          <p:spPr>
            <a:xfrm>
              <a:off x="8320767"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5" name="Google Shape;26515;p52"/>
            <p:cNvSpPr/>
            <p:nvPr/>
          </p:nvSpPr>
          <p:spPr>
            <a:xfrm>
              <a:off x="8440281"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6" name="Google Shape;26516;p52"/>
            <p:cNvSpPr/>
            <p:nvPr/>
          </p:nvSpPr>
          <p:spPr>
            <a:xfrm>
              <a:off x="8559794"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7" name="Google Shape;26517;p52"/>
            <p:cNvSpPr/>
            <p:nvPr/>
          </p:nvSpPr>
          <p:spPr>
            <a:xfrm>
              <a:off x="8679308"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8" name="Google Shape;26518;p52"/>
            <p:cNvSpPr/>
            <p:nvPr/>
          </p:nvSpPr>
          <p:spPr>
            <a:xfrm>
              <a:off x="8798821" y="96442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9" name="Google Shape;26519;p52"/>
            <p:cNvSpPr/>
            <p:nvPr/>
          </p:nvSpPr>
          <p:spPr>
            <a:xfrm>
              <a:off x="313503"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0" name="Google Shape;26520;p52"/>
            <p:cNvSpPr/>
            <p:nvPr/>
          </p:nvSpPr>
          <p:spPr>
            <a:xfrm>
              <a:off x="433011"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1" name="Google Shape;26521;p52"/>
            <p:cNvSpPr/>
            <p:nvPr/>
          </p:nvSpPr>
          <p:spPr>
            <a:xfrm>
              <a:off x="552519"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2" name="Google Shape;26522;p52"/>
            <p:cNvSpPr/>
            <p:nvPr/>
          </p:nvSpPr>
          <p:spPr>
            <a:xfrm>
              <a:off x="672027"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3" name="Google Shape;26523;p52"/>
            <p:cNvSpPr/>
            <p:nvPr/>
          </p:nvSpPr>
          <p:spPr>
            <a:xfrm>
              <a:off x="791536"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4" name="Google Shape;26524;p52"/>
            <p:cNvSpPr/>
            <p:nvPr/>
          </p:nvSpPr>
          <p:spPr>
            <a:xfrm>
              <a:off x="911044"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5" name="Google Shape;26525;p52"/>
            <p:cNvSpPr/>
            <p:nvPr/>
          </p:nvSpPr>
          <p:spPr>
            <a:xfrm>
              <a:off x="1030552"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6" name="Google Shape;26526;p52"/>
            <p:cNvSpPr/>
            <p:nvPr/>
          </p:nvSpPr>
          <p:spPr>
            <a:xfrm>
              <a:off x="8201254"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7" name="Google Shape;26527;p52"/>
            <p:cNvSpPr/>
            <p:nvPr/>
          </p:nvSpPr>
          <p:spPr>
            <a:xfrm>
              <a:off x="8320767"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8" name="Google Shape;26528;p52"/>
            <p:cNvSpPr/>
            <p:nvPr/>
          </p:nvSpPr>
          <p:spPr>
            <a:xfrm>
              <a:off x="8440281"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9" name="Google Shape;26529;p52"/>
            <p:cNvSpPr/>
            <p:nvPr/>
          </p:nvSpPr>
          <p:spPr>
            <a:xfrm>
              <a:off x="8559794"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0" name="Google Shape;26530;p52"/>
            <p:cNvSpPr/>
            <p:nvPr/>
          </p:nvSpPr>
          <p:spPr>
            <a:xfrm>
              <a:off x="8679308"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1" name="Google Shape;26531;p52"/>
            <p:cNvSpPr/>
            <p:nvPr/>
          </p:nvSpPr>
          <p:spPr>
            <a:xfrm>
              <a:off x="8798821" y="107053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2" name="Google Shape;26532;p52"/>
            <p:cNvSpPr/>
            <p:nvPr/>
          </p:nvSpPr>
          <p:spPr>
            <a:xfrm>
              <a:off x="313503"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3" name="Google Shape;26533;p52"/>
            <p:cNvSpPr/>
            <p:nvPr/>
          </p:nvSpPr>
          <p:spPr>
            <a:xfrm>
              <a:off x="433011"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4" name="Google Shape;26534;p52"/>
            <p:cNvSpPr/>
            <p:nvPr/>
          </p:nvSpPr>
          <p:spPr>
            <a:xfrm>
              <a:off x="552519"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5" name="Google Shape;26535;p52"/>
            <p:cNvSpPr/>
            <p:nvPr/>
          </p:nvSpPr>
          <p:spPr>
            <a:xfrm>
              <a:off x="672027"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6" name="Google Shape;26536;p52"/>
            <p:cNvSpPr/>
            <p:nvPr/>
          </p:nvSpPr>
          <p:spPr>
            <a:xfrm>
              <a:off x="791536"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7" name="Google Shape;26537;p52"/>
            <p:cNvSpPr/>
            <p:nvPr/>
          </p:nvSpPr>
          <p:spPr>
            <a:xfrm>
              <a:off x="911044"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8" name="Google Shape;26538;p52"/>
            <p:cNvSpPr/>
            <p:nvPr/>
          </p:nvSpPr>
          <p:spPr>
            <a:xfrm>
              <a:off x="1030552"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9" name="Google Shape;26539;p52"/>
            <p:cNvSpPr/>
            <p:nvPr/>
          </p:nvSpPr>
          <p:spPr>
            <a:xfrm>
              <a:off x="8201254"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0" name="Google Shape;26540;p52"/>
            <p:cNvSpPr/>
            <p:nvPr/>
          </p:nvSpPr>
          <p:spPr>
            <a:xfrm>
              <a:off x="8320767"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1" name="Google Shape;26541;p52"/>
            <p:cNvSpPr/>
            <p:nvPr/>
          </p:nvSpPr>
          <p:spPr>
            <a:xfrm>
              <a:off x="8440281"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2" name="Google Shape;26542;p52"/>
            <p:cNvSpPr/>
            <p:nvPr/>
          </p:nvSpPr>
          <p:spPr>
            <a:xfrm>
              <a:off x="8559794"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3" name="Google Shape;26543;p52"/>
            <p:cNvSpPr/>
            <p:nvPr/>
          </p:nvSpPr>
          <p:spPr>
            <a:xfrm>
              <a:off x="8679308"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4" name="Google Shape;26544;p52"/>
            <p:cNvSpPr/>
            <p:nvPr/>
          </p:nvSpPr>
          <p:spPr>
            <a:xfrm>
              <a:off x="8798821" y="117664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5" name="Google Shape;26545;p52"/>
            <p:cNvSpPr/>
            <p:nvPr/>
          </p:nvSpPr>
          <p:spPr>
            <a:xfrm>
              <a:off x="313503"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6" name="Google Shape;26546;p52"/>
            <p:cNvSpPr/>
            <p:nvPr/>
          </p:nvSpPr>
          <p:spPr>
            <a:xfrm>
              <a:off x="433011"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7" name="Google Shape;26547;p52"/>
            <p:cNvSpPr/>
            <p:nvPr/>
          </p:nvSpPr>
          <p:spPr>
            <a:xfrm>
              <a:off x="552519"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8" name="Google Shape;26548;p52"/>
            <p:cNvSpPr/>
            <p:nvPr/>
          </p:nvSpPr>
          <p:spPr>
            <a:xfrm>
              <a:off x="672027"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9" name="Google Shape;26549;p52"/>
            <p:cNvSpPr/>
            <p:nvPr/>
          </p:nvSpPr>
          <p:spPr>
            <a:xfrm>
              <a:off x="791536"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0" name="Google Shape;26550;p52"/>
            <p:cNvSpPr/>
            <p:nvPr/>
          </p:nvSpPr>
          <p:spPr>
            <a:xfrm>
              <a:off x="911044"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1" name="Google Shape;26551;p52"/>
            <p:cNvSpPr/>
            <p:nvPr/>
          </p:nvSpPr>
          <p:spPr>
            <a:xfrm>
              <a:off x="1030552"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2" name="Google Shape;26552;p52"/>
            <p:cNvSpPr/>
            <p:nvPr/>
          </p:nvSpPr>
          <p:spPr>
            <a:xfrm>
              <a:off x="8201254"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3" name="Google Shape;26553;p52"/>
            <p:cNvSpPr/>
            <p:nvPr/>
          </p:nvSpPr>
          <p:spPr>
            <a:xfrm>
              <a:off x="8320767"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4" name="Google Shape;26554;p52"/>
            <p:cNvSpPr/>
            <p:nvPr/>
          </p:nvSpPr>
          <p:spPr>
            <a:xfrm>
              <a:off x="8440281"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5" name="Google Shape;26555;p52"/>
            <p:cNvSpPr/>
            <p:nvPr/>
          </p:nvSpPr>
          <p:spPr>
            <a:xfrm>
              <a:off x="8559794"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6" name="Google Shape;26556;p52"/>
            <p:cNvSpPr/>
            <p:nvPr/>
          </p:nvSpPr>
          <p:spPr>
            <a:xfrm>
              <a:off x="8679308"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7" name="Google Shape;26557;p52"/>
            <p:cNvSpPr/>
            <p:nvPr/>
          </p:nvSpPr>
          <p:spPr>
            <a:xfrm>
              <a:off x="8798821" y="128275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8" name="Google Shape;26558;p52"/>
            <p:cNvSpPr/>
            <p:nvPr/>
          </p:nvSpPr>
          <p:spPr>
            <a:xfrm>
              <a:off x="313503"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9" name="Google Shape;26559;p52"/>
            <p:cNvSpPr/>
            <p:nvPr/>
          </p:nvSpPr>
          <p:spPr>
            <a:xfrm>
              <a:off x="433011"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0" name="Google Shape;26560;p52"/>
            <p:cNvSpPr/>
            <p:nvPr/>
          </p:nvSpPr>
          <p:spPr>
            <a:xfrm>
              <a:off x="552519"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1" name="Google Shape;26561;p52"/>
            <p:cNvSpPr/>
            <p:nvPr/>
          </p:nvSpPr>
          <p:spPr>
            <a:xfrm>
              <a:off x="672027"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2" name="Google Shape;26562;p52"/>
            <p:cNvSpPr/>
            <p:nvPr/>
          </p:nvSpPr>
          <p:spPr>
            <a:xfrm>
              <a:off x="791536"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3" name="Google Shape;26563;p52"/>
            <p:cNvSpPr/>
            <p:nvPr/>
          </p:nvSpPr>
          <p:spPr>
            <a:xfrm>
              <a:off x="911044"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4" name="Google Shape;26564;p52"/>
            <p:cNvSpPr/>
            <p:nvPr/>
          </p:nvSpPr>
          <p:spPr>
            <a:xfrm>
              <a:off x="1030552"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5" name="Google Shape;26565;p52"/>
            <p:cNvSpPr/>
            <p:nvPr/>
          </p:nvSpPr>
          <p:spPr>
            <a:xfrm>
              <a:off x="8201254"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6" name="Google Shape;26566;p52"/>
            <p:cNvSpPr/>
            <p:nvPr/>
          </p:nvSpPr>
          <p:spPr>
            <a:xfrm>
              <a:off x="8320767"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7" name="Google Shape;26567;p52"/>
            <p:cNvSpPr/>
            <p:nvPr/>
          </p:nvSpPr>
          <p:spPr>
            <a:xfrm>
              <a:off x="8440281"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8" name="Google Shape;26568;p52"/>
            <p:cNvSpPr/>
            <p:nvPr/>
          </p:nvSpPr>
          <p:spPr>
            <a:xfrm>
              <a:off x="8559794"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9" name="Google Shape;26569;p52"/>
            <p:cNvSpPr/>
            <p:nvPr/>
          </p:nvSpPr>
          <p:spPr>
            <a:xfrm>
              <a:off x="8679308"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0" name="Google Shape;26570;p52"/>
            <p:cNvSpPr/>
            <p:nvPr/>
          </p:nvSpPr>
          <p:spPr>
            <a:xfrm>
              <a:off x="8798821" y="138885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1" name="Google Shape;26571;p52"/>
            <p:cNvSpPr/>
            <p:nvPr/>
          </p:nvSpPr>
          <p:spPr>
            <a:xfrm>
              <a:off x="313503"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2" name="Google Shape;26572;p52"/>
            <p:cNvSpPr/>
            <p:nvPr/>
          </p:nvSpPr>
          <p:spPr>
            <a:xfrm>
              <a:off x="433011"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3" name="Google Shape;26573;p52"/>
            <p:cNvSpPr/>
            <p:nvPr/>
          </p:nvSpPr>
          <p:spPr>
            <a:xfrm>
              <a:off x="552519"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4" name="Google Shape;26574;p52"/>
            <p:cNvSpPr/>
            <p:nvPr/>
          </p:nvSpPr>
          <p:spPr>
            <a:xfrm>
              <a:off x="672027"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5" name="Google Shape;26575;p52"/>
            <p:cNvSpPr/>
            <p:nvPr/>
          </p:nvSpPr>
          <p:spPr>
            <a:xfrm>
              <a:off x="791536"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6" name="Google Shape;26576;p52"/>
            <p:cNvSpPr/>
            <p:nvPr/>
          </p:nvSpPr>
          <p:spPr>
            <a:xfrm>
              <a:off x="911044"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7" name="Google Shape;26577;p52"/>
            <p:cNvSpPr/>
            <p:nvPr/>
          </p:nvSpPr>
          <p:spPr>
            <a:xfrm>
              <a:off x="1030552"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8" name="Google Shape;26578;p52"/>
            <p:cNvSpPr/>
            <p:nvPr/>
          </p:nvSpPr>
          <p:spPr>
            <a:xfrm>
              <a:off x="8201254"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9" name="Google Shape;26579;p52"/>
            <p:cNvSpPr/>
            <p:nvPr/>
          </p:nvSpPr>
          <p:spPr>
            <a:xfrm>
              <a:off x="8320767"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0" name="Google Shape;26580;p52"/>
            <p:cNvSpPr/>
            <p:nvPr/>
          </p:nvSpPr>
          <p:spPr>
            <a:xfrm>
              <a:off x="8440281"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1" name="Google Shape;26581;p52"/>
            <p:cNvSpPr/>
            <p:nvPr/>
          </p:nvSpPr>
          <p:spPr>
            <a:xfrm>
              <a:off x="8559794"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2" name="Google Shape;26582;p52"/>
            <p:cNvSpPr/>
            <p:nvPr/>
          </p:nvSpPr>
          <p:spPr>
            <a:xfrm>
              <a:off x="8679308"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3" name="Google Shape;26583;p52"/>
            <p:cNvSpPr/>
            <p:nvPr/>
          </p:nvSpPr>
          <p:spPr>
            <a:xfrm>
              <a:off x="8798821" y="149496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4" name="Google Shape;26584;p52"/>
            <p:cNvSpPr/>
            <p:nvPr/>
          </p:nvSpPr>
          <p:spPr>
            <a:xfrm>
              <a:off x="313503"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5" name="Google Shape;26585;p52"/>
            <p:cNvSpPr/>
            <p:nvPr/>
          </p:nvSpPr>
          <p:spPr>
            <a:xfrm>
              <a:off x="433011"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6" name="Google Shape;26586;p52"/>
            <p:cNvSpPr/>
            <p:nvPr/>
          </p:nvSpPr>
          <p:spPr>
            <a:xfrm>
              <a:off x="552519"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7" name="Google Shape;26587;p52"/>
            <p:cNvSpPr/>
            <p:nvPr/>
          </p:nvSpPr>
          <p:spPr>
            <a:xfrm>
              <a:off x="672027"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8" name="Google Shape;26588;p52"/>
            <p:cNvSpPr/>
            <p:nvPr/>
          </p:nvSpPr>
          <p:spPr>
            <a:xfrm>
              <a:off x="791536"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9" name="Google Shape;26589;p52"/>
            <p:cNvSpPr/>
            <p:nvPr/>
          </p:nvSpPr>
          <p:spPr>
            <a:xfrm>
              <a:off x="911044"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0" name="Google Shape;26590;p52"/>
            <p:cNvSpPr/>
            <p:nvPr/>
          </p:nvSpPr>
          <p:spPr>
            <a:xfrm>
              <a:off x="1030552"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1" name="Google Shape;26591;p52"/>
            <p:cNvSpPr/>
            <p:nvPr/>
          </p:nvSpPr>
          <p:spPr>
            <a:xfrm>
              <a:off x="8201254"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2" name="Google Shape;26592;p52"/>
            <p:cNvSpPr/>
            <p:nvPr/>
          </p:nvSpPr>
          <p:spPr>
            <a:xfrm>
              <a:off x="8320767"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3" name="Google Shape;26593;p52"/>
            <p:cNvSpPr/>
            <p:nvPr/>
          </p:nvSpPr>
          <p:spPr>
            <a:xfrm>
              <a:off x="8440281"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4" name="Google Shape;26594;p52"/>
            <p:cNvSpPr/>
            <p:nvPr/>
          </p:nvSpPr>
          <p:spPr>
            <a:xfrm>
              <a:off x="8559794"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5" name="Google Shape;26595;p52"/>
            <p:cNvSpPr/>
            <p:nvPr/>
          </p:nvSpPr>
          <p:spPr>
            <a:xfrm>
              <a:off x="8679308"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6" name="Google Shape;26596;p52"/>
            <p:cNvSpPr/>
            <p:nvPr/>
          </p:nvSpPr>
          <p:spPr>
            <a:xfrm>
              <a:off x="8798821" y="160107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7" name="Google Shape;26597;p52"/>
            <p:cNvSpPr/>
            <p:nvPr/>
          </p:nvSpPr>
          <p:spPr>
            <a:xfrm>
              <a:off x="313503"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8" name="Google Shape;26598;p52"/>
            <p:cNvSpPr/>
            <p:nvPr/>
          </p:nvSpPr>
          <p:spPr>
            <a:xfrm>
              <a:off x="433011"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9" name="Google Shape;26599;p52"/>
            <p:cNvSpPr/>
            <p:nvPr/>
          </p:nvSpPr>
          <p:spPr>
            <a:xfrm>
              <a:off x="552519"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0" name="Google Shape;26600;p52"/>
            <p:cNvSpPr/>
            <p:nvPr/>
          </p:nvSpPr>
          <p:spPr>
            <a:xfrm>
              <a:off x="672027"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1" name="Google Shape;26601;p52"/>
            <p:cNvSpPr/>
            <p:nvPr/>
          </p:nvSpPr>
          <p:spPr>
            <a:xfrm>
              <a:off x="791536"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2" name="Google Shape;26602;p52"/>
            <p:cNvSpPr/>
            <p:nvPr/>
          </p:nvSpPr>
          <p:spPr>
            <a:xfrm>
              <a:off x="911044"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3" name="Google Shape;26603;p52"/>
            <p:cNvSpPr/>
            <p:nvPr/>
          </p:nvSpPr>
          <p:spPr>
            <a:xfrm>
              <a:off x="1030552"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4" name="Google Shape;26604;p52"/>
            <p:cNvSpPr/>
            <p:nvPr/>
          </p:nvSpPr>
          <p:spPr>
            <a:xfrm>
              <a:off x="8201254"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5" name="Google Shape;26605;p52"/>
            <p:cNvSpPr/>
            <p:nvPr/>
          </p:nvSpPr>
          <p:spPr>
            <a:xfrm>
              <a:off x="8320767"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6" name="Google Shape;26606;p52"/>
            <p:cNvSpPr/>
            <p:nvPr/>
          </p:nvSpPr>
          <p:spPr>
            <a:xfrm>
              <a:off x="8440281"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7" name="Google Shape;26607;p52"/>
            <p:cNvSpPr/>
            <p:nvPr/>
          </p:nvSpPr>
          <p:spPr>
            <a:xfrm>
              <a:off x="8559794"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8" name="Google Shape;26608;p52"/>
            <p:cNvSpPr/>
            <p:nvPr/>
          </p:nvSpPr>
          <p:spPr>
            <a:xfrm>
              <a:off x="8679308"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9" name="Google Shape;26609;p52"/>
            <p:cNvSpPr/>
            <p:nvPr/>
          </p:nvSpPr>
          <p:spPr>
            <a:xfrm>
              <a:off x="8798821" y="170717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0" name="Google Shape;26610;p52"/>
            <p:cNvSpPr/>
            <p:nvPr/>
          </p:nvSpPr>
          <p:spPr>
            <a:xfrm>
              <a:off x="313503"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1" name="Google Shape;26611;p52"/>
            <p:cNvSpPr/>
            <p:nvPr/>
          </p:nvSpPr>
          <p:spPr>
            <a:xfrm>
              <a:off x="433011"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2" name="Google Shape;26612;p52"/>
            <p:cNvSpPr/>
            <p:nvPr/>
          </p:nvSpPr>
          <p:spPr>
            <a:xfrm>
              <a:off x="552519"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3" name="Google Shape;26613;p52"/>
            <p:cNvSpPr/>
            <p:nvPr/>
          </p:nvSpPr>
          <p:spPr>
            <a:xfrm>
              <a:off x="672027"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4" name="Google Shape;26614;p52"/>
            <p:cNvSpPr/>
            <p:nvPr/>
          </p:nvSpPr>
          <p:spPr>
            <a:xfrm>
              <a:off x="791536"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5" name="Google Shape;26615;p52"/>
            <p:cNvSpPr/>
            <p:nvPr/>
          </p:nvSpPr>
          <p:spPr>
            <a:xfrm>
              <a:off x="911044"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6" name="Google Shape;26616;p52"/>
            <p:cNvSpPr/>
            <p:nvPr/>
          </p:nvSpPr>
          <p:spPr>
            <a:xfrm>
              <a:off x="1030552"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7" name="Google Shape;26617;p52"/>
            <p:cNvSpPr/>
            <p:nvPr/>
          </p:nvSpPr>
          <p:spPr>
            <a:xfrm>
              <a:off x="8201254"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8" name="Google Shape;26618;p52"/>
            <p:cNvSpPr/>
            <p:nvPr/>
          </p:nvSpPr>
          <p:spPr>
            <a:xfrm>
              <a:off x="8320767"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9" name="Google Shape;26619;p52"/>
            <p:cNvSpPr/>
            <p:nvPr/>
          </p:nvSpPr>
          <p:spPr>
            <a:xfrm>
              <a:off x="8440281"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0" name="Google Shape;26620;p52"/>
            <p:cNvSpPr/>
            <p:nvPr/>
          </p:nvSpPr>
          <p:spPr>
            <a:xfrm>
              <a:off x="8559794"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1" name="Google Shape;26621;p52"/>
            <p:cNvSpPr/>
            <p:nvPr/>
          </p:nvSpPr>
          <p:spPr>
            <a:xfrm>
              <a:off x="8679308"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2" name="Google Shape;26622;p52"/>
            <p:cNvSpPr/>
            <p:nvPr/>
          </p:nvSpPr>
          <p:spPr>
            <a:xfrm>
              <a:off x="8798821" y="181328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3" name="Google Shape;26623;p52"/>
            <p:cNvSpPr/>
            <p:nvPr/>
          </p:nvSpPr>
          <p:spPr>
            <a:xfrm>
              <a:off x="313503"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4" name="Google Shape;26624;p52"/>
            <p:cNvSpPr/>
            <p:nvPr/>
          </p:nvSpPr>
          <p:spPr>
            <a:xfrm>
              <a:off x="433011"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5" name="Google Shape;26625;p52"/>
            <p:cNvSpPr/>
            <p:nvPr/>
          </p:nvSpPr>
          <p:spPr>
            <a:xfrm>
              <a:off x="552519"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6" name="Google Shape;26626;p52"/>
            <p:cNvSpPr/>
            <p:nvPr/>
          </p:nvSpPr>
          <p:spPr>
            <a:xfrm>
              <a:off x="672027"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7" name="Google Shape;26627;p52"/>
            <p:cNvSpPr/>
            <p:nvPr/>
          </p:nvSpPr>
          <p:spPr>
            <a:xfrm>
              <a:off x="791536"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8" name="Google Shape;26628;p52"/>
            <p:cNvSpPr/>
            <p:nvPr/>
          </p:nvSpPr>
          <p:spPr>
            <a:xfrm>
              <a:off x="911044"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9" name="Google Shape;26629;p52"/>
            <p:cNvSpPr/>
            <p:nvPr/>
          </p:nvSpPr>
          <p:spPr>
            <a:xfrm>
              <a:off x="1030552"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0" name="Google Shape;26630;p52"/>
            <p:cNvSpPr/>
            <p:nvPr/>
          </p:nvSpPr>
          <p:spPr>
            <a:xfrm>
              <a:off x="8201254"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1" name="Google Shape;26631;p52"/>
            <p:cNvSpPr/>
            <p:nvPr/>
          </p:nvSpPr>
          <p:spPr>
            <a:xfrm>
              <a:off x="8320767"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2" name="Google Shape;26632;p52"/>
            <p:cNvSpPr/>
            <p:nvPr/>
          </p:nvSpPr>
          <p:spPr>
            <a:xfrm>
              <a:off x="8440281"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3" name="Google Shape;26633;p52"/>
            <p:cNvSpPr/>
            <p:nvPr/>
          </p:nvSpPr>
          <p:spPr>
            <a:xfrm>
              <a:off x="8559794"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4" name="Google Shape;26634;p52"/>
            <p:cNvSpPr/>
            <p:nvPr/>
          </p:nvSpPr>
          <p:spPr>
            <a:xfrm>
              <a:off x="8679308"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5" name="Google Shape;26635;p52"/>
            <p:cNvSpPr/>
            <p:nvPr/>
          </p:nvSpPr>
          <p:spPr>
            <a:xfrm>
              <a:off x="8798821" y="191939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6" name="Google Shape;26636;p52"/>
            <p:cNvSpPr/>
            <p:nvPr/>
          </p:nvSpPr>
          <p:spPr>
            <a:xfrm>
              <a:off x="313503"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7" name="Google Shape;26637;p52"/>
            <p:cNvSpPr/>
            <p:nvPr/>
          </p:nvSpPr>
          <p:spPr>
            <a:xfrm>
              <a:off x="433011"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8" name="Google Shape;26638;p52"/>
            <p:cNvSpPr/>
            <p:nvPr/>
          </p:nvSpPr>
          <p:spPr>
            <a:xfrm>
              <a:off x="552519"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9" name="Google Shape;26639;p52"/>
            <p:cNvSpPr/>
            <p:nvPr/>
          </p:nvSpPr>
          <p:spPr>
            <a:xfrm>
              <a:off x="672027"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0" name="Google Shape;26640;p52"/>
            <p:cNvSpPr/>
            <p:nvPr/>
          </p:nvSpPr>
          <p:spPr>
            <a:xfrm>
              <a:off x="791536"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1" name="Google Shape;26641;p52"/>
            <p:cNvSpPr/>
            <p:nvPr/>
          </p:nvSpPr>
          <p:spPr>
            <a:xfrm>
              <a:off x="911044"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2" name="Google Shape;26642;p52"/>
            <p:cNvSpPr/>
            <p:nvPr/>
          </p:nvSpPr>
          <p:spPr>
            <a:xfrm>
              <a:off x="1030552"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3" name="Google Shape;26643;p52"/>
            <p:cNvSpPr/>
            <p:nvPr/>
          </p:nvSpPr>
          <p:spPr>
            <a:xfrm>
              <a:off x="8201254"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4" name="Google Shape;26644;p52"/>
            <p:cNvSpPr/>
            <p:nvPr/>
          </p:nvSpPr>
          <p:spPr>
            <a:xfrm>
              <a:off x="8320767"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5" name="Google Shape;26645;p52"/>
            <p:cNvSpPr/>
            <p:nvPr/>
          </p:nvSpPr>
          <p:spPr>
            <a:xfrm>
              <a:off x="8440281"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6" name="Google Shape;26646;p52"/>
            <p:cNvSpPr/>
            <p:nvPr/>
          </p:nvSpPr>
          <p:spPr>
            <a:xfrm>
              <a:off x="8559794"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7" name="Google Shape;26647;p52"/>
            <p:cNvSpPr/>
            <p:nvPr/>
          </p:nvSpPr>
          <p:spPr>
            <a:xfrm>
              <a:off x="8679308"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8" name="Google Shape;26648;p52"/>
            <p:cNvSpPr/>
            <p:nvPr/>
          </p:nvSpPr>
          <p:spPr>
            <a:xfrm>
              <a:off x="8798821" y="202550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9" name="Google Shape;26649;p52"/>
            <p:cNvSpPr/>
            <p:nvPr/>
          </p:nvSpPr>
          <p:spPr>
            <a:xfrm>
              <a:off x="313503"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0" name="Google Shape;26650;p52"/>
            <p:cNvSpPr/>
            <p:nvPr/>
          </p:nvSpPr>
          <p:spPr>
            <a:xfrm>
              <a:off x="433011"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1" name="Google Shape;26651;p52"/>
            <p:cNvSpPr/>
            <p:nvPr/>
          </p:nvSpPr>
          <p:spPr>
            <a:xfrm>
              <a:off x="552519"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2" name="Google Shape;26652;p52"/>
            <p:cNvSpPr/>
            <p:nvPr/>
          </p:nvSpPr>
          <p:spPr>
            <a:xfrm>
              <a:off x="672027"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3" name="Google Shape;26653;p52"/>
            <p:cNvSpPr/>
            <p:nvPr/>
          </p:nvSpPr>
          <p:spPr>
            <a:xfrm>
              <a:off x="791536"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4" name="Google Shape;26654;p52"/>
            <p:cNvSpPr/>
            <p:nvPr/>
          </p:nvSpPr>
          <p:spPr>
            <a:xfrm>
              <a:off x="911044"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5" name="Google Shape;26655;p52"/>
            <p:cNvSpPr/>
            <p:nvPr/>
          </p:nvSpPr>
          <p:spPr>
            <a:xfrm>
              <a:off x="1030552"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6" name="Google Shape;26656;p52"/>
            <p:cNvSpPr/>
            <p:nvPr/>
          </p:nvSpPr>
          <p:spPr>
            <a:xfrm>
              <a:off x="8201254"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7" name="Google Shape;26657;p52"/>
            <p:cNvSpPr/>
            <p:nvPr/>
          </p:nvSpPr>
          <p:spPr>
            <a:xfrm>
              <a:off x="8320767"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8" name="Google Shape;26658;p52"/>
            <p:cNvSpPr/>
            <p:nvPr/>
          </p:nvSpPr>
          <p:spPr>
            <a:xfrm>
              <a:off x="8440281"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9" name="Google Shape;26659;p52"/>
            <p:cNvSpPr/>
            <p:nvPr/>
          </p:nvSpPr>
          <p:spPr>
            <a:xfrm>
              <a:off x="8559794"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0" name="Google Shape;26660;p52"/>
            <p:cNvSpPr/>
            <p:nvPr/>
          </p:nvSpPr>
          <p:spPr>
            <a:xfrm>
              <a:off x="8679308"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1" name="Google Shape;26661;p52"/>
            <p:cNvSpPr/>
            <p:nvPr/>
          </p:nvSpPr>
          <p:spPr>
            <a:xfrm>
              <a:off x="8798821" y="213160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2" name="Google Shape;26662;p52"/>
            <p:cNvSpPr/>
            <p:nvPr/>
          </p:nvSpPr>
          <p:spPr>
            <a:xfrm>
              <a:off x="313503"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3" name="Google Shape;26663;p52"/>
            <p:cNvSpPr/>
            <p:nvPr/>
          </p:nvSpPr>
          <p:spPr>
            <a:xfrm>
              <a:off x="433011"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4" name="Google Shape;26664;p52"/>
            <p:cNvSpPr/>
            <p:nvPr/>
          </p:nvSpPr>
          <p:spPr>
            <a:xfrm>
              <a:off x="552519"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5" name="Google Shape;26665;p52"/>
            <p:cNvSpPr/>
            <p:nvPr/>
          </p:nvSpPr>
          <p:spPr>
            <a:xfrm>
              <a:off x="672027"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6" name="Google Shape;26666;p52"/>
            <p:cNvSpPr/>
            <p:nvPr/>
          </p:nvSpPr>
          <p:spPr>
            <a:xfrm>
              <a:off x="791536"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7" name="Google Shape;26667;p52"/>
            <p:cNvSpPr/>
            <p:nvPr/>
          </p:nvSpPr>
          <p:spPr>
            <a:xfrm>
              <a:off x="911044"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8" name="Google Shape;26668;p52"/>
            <p:cNvSpPr/>
            <p:nvPr/>
          </p:nvSpPr>
          <p:spPr>
            <a:xfrm>
              <a:off x="1030552"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9" name="Google Shape;26669;p52"/>
            <p:cNvSpPr/>
            <p:nvPr/>
          </p:nvSpPr>
          <p:spPr>
            <a:xfrm>
              <a:off x="8201254"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0" name="Google Shape;26670;p52"/>
            <p:cNvSpPr/>
            <p:nvPr/>
          </p:nvSpPr>
          <p:spPr>
            <a:xfrm>
              <a:off x="8320767"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1" name="Google Shape;26671;p52"/>
            <p:cNvSpPr/>
            <p:nvPr/>
          </p:nvSpPr>
          <p:spPr>
            <a:xfrm>
              <a:off x="8440281"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2" name="Google Shape;26672;p52"/>
            <p:cNvSpPr/>
            <p:nvPr/>
          </p:nvSpPr>
          <p:spPr>
            <a:xfrm>
              <a:off x="8559794"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3" name="Google Shape;26673;p52"/>
            <p:cNvSpPr/>
            <p:nvPr/>
          </p:nvSpPr>
          <p:spPr>
            <a:xfrm>
              <a:off x="8679308"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4" name="Google Shape;26674;p52"/>
            <p:cNvSpPr/>
            <p:nvPr/>
          </p:nvSpPr>
          <p:spPr>
            <a:xfrm>
              <a:off x="8798821" y="223771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5" name="Google Shape;26675;p52"/>
            <p:cNvSpPr/>
            <p:nvPr/>
          </p:nvSpPr>
          <p:spPr>
            <a:xfrm>
              <a:off x="313503"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6" name="Google Shape;26676;p52"/>
            <p:cNvSpPr/>
            <p:nvPr/>
          </p:nvSpPr>
          <p:spPr>
            <a:xfrm>
              <a:off x="433011"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7" name="Google Shape;26677;p52"/>
            <p:cNvSpPr/>
            <p:nvPr/>
          </p:nvSpPr>
          <p:spPr>
            <a:xfrm>
              <a:off x="552519"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8" name="Google Shape;26678;p52"/>
            <p:cNvSpPr/>
            <p:nvPr/>
          </p:nvSpPr>
          <p:spPr>
            <a:xfrm>
              <a:off x="672027"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9" name="Google Shape;26679;p52"/>
            <p:cNvSpPr/>
            <p:nvPr/>
          </p:nvSpPr>
          <p:spPr>
            <a:xfrm>
              <a:off x="791536"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0" name="Google Shape;26680;p52"/>
            <p:cNvSpPr/>
            <p:nvPr/>
          </p:nvSpPr>
          <p:spPr>
            <a:xfrm>
              <a:off x="911044"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1" name="Google Shape;26681;p52"/>
            <p:cNvSpPr/>
            <p:nvPr/>
          </p:nvSpPr>
          <p:spPr>
            <a:xfrm>
              <a:off x="1030552"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2" name="Google Shape;26682;p52"/>
            <p:cNvSpPr/>
            <p:nvPr/>
          </p:nvSpPr>
          <p:spPr>
            <a:xfrm>
              <a:off x="8201254"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3" name="Google Shape;26683;p52"/>
            <p:cNvSpPr/>
            <p:nvPr/>
          </p:nvSpPr>
          <p:spPr>
            <a:xfrm>
              <a:off x="8320767"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4" name="Google Shape;26684;p52"/>
            <p:cNvSpPr/>
            <p:nvPr/>
          </p:nvSpPr>
          <p:spPr>
            <a:xfrm>
              <a:off x="8440281"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5" name="Google Shape;26685;p52"/>
            <p:cNvSpPr/>
            <p:nvPr/>
          </p:nvSpPr>
          <p:spPr>
            <a:xfrm>
              <a:off x="8559794"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6" name="Google Shape;26686;p52"/>
            <p:cNvSpPr/>
            <p:nvPr/>
          </p:nvSpPr>
          <p:spPr>
            <a:xfrm>
              <a:off x="8679308"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7" name="Google Shape;26687;p52"/>
            <p:cNvSpPr/>
            <p:nvPr/>
          </p:nvSpPr>
          <p:spPr>
            <a:xfrm>
              <a:off x="8798821" y="234382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8" name="Google Shape;26688;p52"/>
            <p:cNvSpPr/>
            <p:nvPr/>
          </p:nvSpPr>
          <p:spPr>
            <a:xfrm>
              <a:off x="313503"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9" name="Google Shape;26689;p52"/>
            <p:cNvSpPr/>
            <p:nvPr/>
          </p:nvSpPr>
          <p:spPr>
            <a:xfrm>
              <a:off x="433011"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0" name="Google Shape;26690;p52"/>
            <p:cNvSpPr/>
            <p:nvPr/>
          </p:nvSpPr>
          <p:spPr>
            <a:xfrm>
              <a:off x="552519"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1" name="Google Shape;26691;p52"/>
            <p:cNvSpPr/>
            <p:nvPr/>
          </p:nvSpPr>
          <p:spPr>
            <a:xfrm>
              <a:off x="672027"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2" name="Google Shape;26692;p52"/>
            <p:cNvSpPr/>
            <p:nvPr/>
          </p:nvSpPr>
          <p:spPr>
            <a:xfrm>
              <a:off x="791536"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3" name="Google Shape;26693;p52"/>
            <p:cNvSpPr/>
            <p:nvPr/>
          </p:nvSpPr>
          <p:spPr>
            <a:xfrm>
              <a:off x="911044"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4" name="Google Shape;26694;p52"/>
            <p:cNvSpPr/>
            <p:nvPr/>
          </p:nvSpPr>
          <p:spPr>
            <a:xfrm>
              <a:off x="1030552"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5" name="Google Shape;26695;p52"/>
            <p:cNvSpPr/>
            <p:nvPr/>
          </p:nvSpPr>
          <p:spPr>
            <a:xfrm>
              <a:off x="8201254"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6" name="Google Shape;26696;p52"/>
            <p:cNvSpPr/>
            <p:nvPr/>
          </p:nvSpPr>
          <p:spPr>
            <a:xfrm>
              <a:off x="8320767"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7" name="Google Shape;26697;p52"/>
            <p:cNvSpPr/>
            <p:nvPr/>
          </p:nvSpPr>
          <p:spPr>
            <a:xfrm>
              <a:off x="8440281"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8" name="Google Shape;26698;p52"/>
            <p:cNvSpPr/>
            <p:nvPr/>
          </p:nvSpPr>
          <p:spPr>
            <a:xfrm>
              <a:off x="8559794"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9" name="Google Shape;26699;p52"/>
            <p:cNvSpPr/>
            <p:nvPr/>
          </p:nvSpPr>
          <p:spPr>
            <a:xfrm>
              <a:off x="8679308"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0" name="Google Shape;26700;p52"/>
            <p:cNvSpPr/>
            <p:nvPr/>
          </p:nvSpPr>
          <p:spPr>
            <a:xfrm>
              <a:off x="8798821" y="244992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1" name="Google Shape;26701;p52"/>
            <p:cNvSpPr/>
            <p:nvPr/>
          </p:nvSpPr>
          <p:spPr>
            <a:xfrm>
              <a:off x="313503"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2" name="Google Shape;26702;p52"/>
            <p:cNvSpPr/>
            <p:nvPr/>
          </p:nvSpPr>
          <p:spPr>
            <a:xfrm>
              <a:off x="433011"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3" name="Google Shape;26703;p52"/>
            <p:cNvSpPr/>
            <p:nvPr/>
          </p:nvSpPr>
          <p:spPr>
            <a:xfrm>
              <a:off x="552519"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4" name="Google Shape;26704;p52"/>
            <p:cNvSpPr/>
            <p:nvPr/>
          </p:nvSpPr>
          <p:spPr>
            <a:xfrm>
              <a:off x="672027"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5" name="Google Shape;26705;p52"/>
            <p:cNvSpPr/>
            <p:nvPr/>
          </p:nvSpPr>
          <p:spPr>
            <a:xfrm>
              <a:off x="791536"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6" name="Google Shape;26706;p52"/>
            <p:cNvSpPr/>
            <p:nvPr/>
          </p:nvSpPr>
          <p:spPr>
            <a:xfrm>
              <a:off x="911044"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7" name="Google Shape;26707;p52"/>
            <p:cNvSpPr/>
            <p:nvPr/>
          </p:nvSpPr>
          <p:spPr>
            <a:xfrm>
              <a:off x="1030552"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8" name="Google Shape;26708;p52"/>
            <p:cNvSpPr/>
            <p:nvPr/>
          </p:nvSpPr>
          <p:spPr>
            <a:xfrm>
              <a:off x="8201254"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9" name="Google Shape;26709;p52"/>
            <p:cNvSpPr/>
            <p:nvPr/>
          </p:nvSpPr>
          <p:spPr>
            <a:xfrm>
              <a:off x="8320767"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0" name="Google Shape;26710;p52"/>
            <p:cNvSpPr/>
            <p:nvPr/>
          </p:nvSpPr>
          <p:spPr>
            <a:xfrm>
              <a:off x="8440281"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1" name="Google Shape;26711;p52"/>
            <p:cNvSpPr/>
            <p:nvPr/>
          </p:nvSpPr>
          <p:spPr>
            <a:xfrm>
              <a:off x="8559794"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2" name="Google Shape;26712;p52"/>
            <p:cNvSpPr/>
            <p:nvPr/>
          </p:nvSpPr>
          <p:spPr>
            <a:xfrm>
              <a:off x="8679308"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3" name="Google Shape;26713;p52"/>
            <p:cNvSpPr/>
            <p:nvPr/>
          </p:nvSpPr>
          <p:spPr>
            <a:xfrm>
              <a:off x="8798821" y="255603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4" name="Google Shape;26714;p52"/>
            <p:cNvSpPr/>
            <p:nvPr/>
          </p:nvSpPr>
          <p:spPr>
            <a:xfrm>
              <a:off x="313503"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5" name="Google Shape;26715;p52"/>
            <p:cNvSpPr/>
            <p:nvPr/>
          </p:nvSpPr>
          <p:spPr>
            <a:xfrm>
              <a:off x="433011"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6" name="Google Shape;26716;p52"/>
            <p:cNvSpPr/>
            <p:nvPr/>
          </p:nvSpPr>
          <p:spPr>
            <a:xfrm>
              <a:off x="552519"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7" name="Google Shape;26717;p52"/>
            <p:cNvSpPr/>
            <p:nvPr/>
          </p:nvSpPr>
          <p:spPr>
            <a:xfrm>
              <a:off x="672027"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8" name="Google Shape;26718;p52"/>
            <p:cNvSpPr/>
            <p:nvPr/>
          </p:nvSpPr>
          <p:spPr>
            <a:xfrm>
              <a:off x="791536"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9" name="Google Shape;26719;p52"/>
            <p:cNvSpPr/>
            <p:nvPr/>
          </p:nvSpPr>
          <p:spPr>
            <a:xfrm>
              <a:off x="911044"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0" name="Google Shape;26720;p52"/>
            <p:cNvSpPr/>
            <p:nvPr/>
          </p:nvSpPr>
          <p:spPr>
            <a:xfrm>
              <a:off x="1030552"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1" name="Google Shape;26721;p52"/>
            <p:cNvSpPr/>
            <p:nvPr/>
          </p:nvSpPr>
          <p:spPr>
            <a:xfrm>
              <a:off x="8201254"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2" name="Google Shape;26722;p52"/>
            <p:cNvSpPr/>
            <p:nvPr/>
          </p:nvSpPr>
          <p:spPr>
            <a:xfrm>
              <a:off x="8320767"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3" name="Google Shape;26723;p52"/>
            <p:cNvSpPr/>
            <p:nvPr/>
          </p:nvSpPr>
          <p:spPr>
            <a:xfrm>
              <a:off x="8440281"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4" name="Google Shape;26724;p52"/>
            <p:cNvSpPr/>
            <p:nvPr/>
          </p:nvSpPr>
          <p:spPr>
            <a:xfrm>
              <a:off x="8559794"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5" name="Google Shape;26725;p52"/>
            <p:cNvSpPr/>
            <p:nvPr/>
          </p:nvSpPr>
          <p:spPr>
            <a:xfrm>
              <a:off x="8679308"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6" name="Google Shape;26726;p52"/>
            <p:cNvSpPr/>
            <p:nvPr/>
          </p:nvSpPr>
          <p:spPr>
            <a:xfrm>
              <a:off x="8798821" y="266214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7" name="Google Shape;26727;p52"/>
            <p:cNvSpPr/>
            <p:nvPr/>
          </p:nvSpPr>
          <p:spPr>
            <a:xfrm>
              <a:off x="313503"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8" name="Google Shape;26728;p52"/>
            <p:cNvSpPr/>
            <p:nvPr/>
          </p:nvSpPr>
          <p:spPr>
            <a:xfrm>
              <a:off x="433011"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9" name="Google Shape;26729;p52"/>
            <p:cNvSpPr/>
            <p:nvPr/>
          </p:nvSpPr>
          <p:spPr>
            <a:xfrm>
              <a:off x="552519"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0" name="Google Shape;26730;p52"/>
            <p:cNvSpPr/>
            <p:nvPr/>
          </p:nvSpPr>
          <p:spPr>
            <a:xfrm>
              <a:off x="672027"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1" name="Google Shape;26731;p52"/>
            <p:cNvSpPr/>
            <p:nvPr/>
          </p:nvSpPr>
          <p:spPr>
            <a:xfrm>
              <a:off x="791536"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2" name="Google Shape;26732;p52"/>
            <p:cNvSpPr/>
            <p:nvPr/>
          </p:nvSpPr>
          <p:spPr>
            <a:xfrm>
              <a:off x="911044"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3" name="Google Shape;26733;p52"/>
            <p:cNvSpPr/>
            <p:nvPr/>
          </p:nvSpPr>
          <p:spPr>
            <a:xfrm>
              <a:off x="1030552"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4" name="Google Shape;26734;p52"/>
            <p:cNvSpPr/>
            <p:nvPr/>
          </p:nvSpPr>
          <p:spPr>
            <a:xfrm>
              <a:off x="8201254"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5" name="Google Shape;26735;p52"/>
            <p:cNvSpPr/>
            <p:nvPr/>
          </p:nvSpPr>
          <p:spPr>
            <a:xfrm>
              <a:off x="8320767"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6" name="Google Shape;26736;p52"/>
            <p:cNvSpPr/>
            <p:nvPr/>
          </p:nvSpPr>
          <p:spPr>
            <a:xfrm>
              <a:off x="8440281"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7" name="Google Shape;26737;p52"/>
            <p:cNvSpPr/>
            <p:nvPr/>
          </p:nvSpPr>
          <p:spPr>
            <a:xfrm>
              <a:off x="8559794"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8" name="Google Shape;26738;p52"/>
            <p:cNvSpPr/>
            <p:nvPr/>
          </p:nvSpPr>
          <p:spPr>
            <a:xfrm>
              <a:off x="8679308"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9" name="Google Shape;26739;p52"/>
            <p:cNvSpPr/>
            <p:nvPr/>
          </p:nvSpPr>
          <p:spPr>
            <a:xfrm>
              <a:off x="8798821" y="276824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0" name="Google Shape;26740;p52"/>
            <p:cNvSpPr/>
            <p:nvPr/>
          </p:nvSpPr>
          <p:spPr>
            <a:xfrm>
              <a:off x="313503"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1" name="Google Shape;26741;p52"/>
            <p:cNvSpPr/>
            <p:nvPr/>
          </p:nvSpPr>
          <p:spPr>
            <a:xfrm>
              <a:off x="433011"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2" name="Google Shape;26742;p52"/>
            <p:cNvSpPr/>
            <p:nvPr/>
          </p:nvSpPr>
          <p:spPr>
            <a:xfrm>
              <a:off x="552519"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3" name="Google Shape;26743;p52"/>
            <p:cNvSpPr/>
            <p:nvPr/>
          </p:nvSpPr>
          <p:spPr>
            <a:xfrm>
              <a:off x="672027"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4" name="Google Shape;26744;p52"/>
            <p:cNvSpPr/>
            <p:nvPr/>
          </p:nvSpPr>
          <p:spPr>
            <a:xfrm>
              <a:off x="791536"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5" name="Google Shape;26745;p52"/>
            <p:cNvSpPr/>
            <p:nvPr/>
          </p:nvSpPr>
          <p:spPr>
            <a:xfrm>
              <a:off x="911044"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6" name="Google Shape;26746;p52"/>
            <p:cNvSpPr/>
            <p:nvPr/>
          </p:nvSpPr>
          <p:spPr>
            <a:xfrm>
              <a:off x="1030552"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7" name="Google Shape;26747;p52"/>
            <p:cNvSpPr/>
            <p:nvPr/>
          </p:nvSpPr>
          <p:spPr>
            <a:xfrm>
              <a:off x="8201254"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8" name="Google Shape;26748;p52"/>
            <p:cNvSpPr/>
            <p:nvPr/>
          </p:nvSpPr>
          <p:spPr>
            <a:xfrm>
              <a:off x="8320767"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9" name="Google Shape;26749;p52"/>
            <p:cNvSpPr/>
            <p:nvPr/>
          </p:nvSpPr>
          <p:spPr>
            <a:xfrm>
              <a:off x="8440281"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0" name="Google Shape;26750;p52"/>
            <p:cNvSpPr/>
            <p:nvPr/>
          </p:nvSpPr>
          <p:spPr>
            <a:xfrm>
              <a:off x="8559794"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1" name="Google Shape;26751;p52"/>
            <p:cNvSpPr/>
            <p:nvPr/>
          </p:nvSpPr>
          <p:spPr>
            <a:xfrm>
              <a:off x="8679308"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2" name="Google Shape;26752;p52"/>
            <p:cNvSpPr/>
            <p:nvPr/>
          </p:nvSpPr>
          <p:spPr>
            <a:xfrm>
              <a:off x="8798821" y="287435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3" name="Google Shape;26753;p52"/>
            <p:cNvSpPr/>
            <p:nvPr/>
          </p:nvSpPr>
          <p:spPr>
            <a:xfrm>
              <a:off x="313503"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4" name="Google Shape;26754;p52"/>
            <p:cNvSpPr/>
            <p:nvPr/>
          </p:nvSpPr>
          <p:spPr>
            <a:xfrm>
              <a:off x="433011"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5" name="Google Shape;26755;p52"/>
            <p:cNvSpPr/>
            <p:nvPr/>
          </p:nvSpPr>
          <p:spPr>
            <a:xfrm>
              <a:off x="552519"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6" name="Google Shape;26756;p52"/>
            <p:cNvSpPr/>
            <p:nvPr/>
          </p:nvSpPr>
          <p:spPr>
            <a:xfrm>
              <a:off x="672027"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7" name="Google Shape;26757;p52"/>
            <p:cNvSpPr/>
            <p:nvPr/>
          </p:nvSpPr>
          <p:spPr>
            <a:xfrm>
              <a:off x="791536"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8" name="Google Shape;26758;p52"/>
            <p:cNvSpPr/>
            <p:nvPr/>
          </p:nvSpPr>
          <p:spPr>
            <a:xfrm>
              <a:off x="911044"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9" name="Google Shape;26759;p52"/>
            <p:cNvSpPr/>
            <p:nvPr/>
          </p:nvSpPr>
          <p:spPr>
            <a:xfrm>
              <a:off x="1030552"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0" name="Google Shape;26760;p52"/>
            <p:cNvSpPr/>
            <p:nvPr/>
          </p:nvSpPr>
          <p:spPr>
            <a:xfrm>
              <a:off x="8201254"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1" name="Google Shape;26761;p52"/>
            <p:cNvSpPr/>
            <p:nvPr/>
          </p:nvSpPr>
          <p:spPr>
            <a:xfrm>
              <a:off x="8320767"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2" name="Google Shape;26762;p52"/>
            <p:cNvSpPr/>
            <p:nvPr/>
          </p:nvSpPr>
          <p:spPr>
            <a:xfrm>
              <a:off x="8440281"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3" name="Google Shape;26763;p52"/>
            <p:cNvSpPr/>
            <p:nvPr/>
          </p:nvSpPr>
          <p:spPr>
            <a:xfrm>
              <a:off x="8559794"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4" name="Google Shape;26764;p52"/>
            <p:cNvSpPr/>
            <p:nvPr/>
          </p:nvSpPr>
          <p:spPr>
            <a:xfrm>
              <a:off x="8679308"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5" name="Google Shape;26765;p52"/>
            <p:cNvSpPr/>
            <p:nvPr/>
          </p:nvSpPr>
          <p:spPr>
            <a:xfrm>
              <a:off x="8798821" y="298046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6" name="Google Shape;26766;p52"/>
            <p:cNvSpPr/>
            <p:nvPr/>
          </p:nvSpPr>
          <p:spPr>
            <a:xfrm>
              <a:off x="313503"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7" name="Google Shape;26767;p52"/>
            <p:cNvSpPr/>
            <p:nvPr/>
          </p:nvSpPr>
          <p:spPr>
            <a:xfrm>
              <a:off x="433011"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8" name="Google Shape;26768;p52"/>
            <p:cNvSpPr/>
            <p:nvPr/>
          </p:nvSpPr>
          <p:spPr>
            <a:xfrm>
              <a:off x="552519"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9" name="Google Shape;26769;p52"/>
            <p:cNvSpPr/>
            <p:nvPr/>
          </p:nvSpPr>
          <p:spPr>
            <a:xfrm>
              <a:off x="672027"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0" name="Google Shape;26770;p52"/>
            <p:cNvSpPr/>
            <p:nvPr/>
          </p:nvSpPr>
          <p:spPr>
            <a:xfrm>
              <a:off x="791536"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1" name="Google Shape;26771;p52"/>
            <p:cNvSpPr/>
            <p:nvPr/>
          </p:nvSpPr>
          <p:spPr>
            <a:xfrm>
              <a:off x="911044"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2" name="Google Shape;26772;p52"/>
            <p:cNvSpPr/>
            <p:nvPr/>
          </p:nvSpPr>
          <p:spPr>
            <a:xfrm>
              <a:off x="1030552"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3" name="Google Shape;26773;p52"/>
            <p:cNvSpPr/>
            <p:nvPr/>
          </p:nvSpPr>
          <p:spPr>
            <a:xfrm>
              <a:off x="8201254"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4" name="Google Shape;26774;p52"/>
            <p:cNvSpPr/>
            <p:nvPr/>
          </p:nvSpPr>
          <p:spPr>
            <a:xfrm>
              <a:off x="8320767"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5" name="Google Shape;26775;p52"/>
            <p:cNvSpPr/>
            <p:nvPr/>
          </p:nvSpPr>
          <p:spPr>
            <a:xfrm>
              <a:off x="8440281"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6" name="Google Shape;26776;p52"/>
            <p:cNvSpPr/>
            <p:nvPr/>
          </p:nvSpPr>
          <p:spPr>
            <a:xfrm>
              <a:off x="8559794"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7" name="Google Shape;26777;p52"/>
            <p:cNvSpPr/>
            <p:nvPr/>
          </p:nvSpPr>
          <p:spPr>
            <a:xfrm>
              <a:off x="8679308"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8" name="Google Shape;26778;p52"/>
            <p:cNvSpPr/>
            <p:nvPr/>
          </p:nvSpPr>
          <p:spPr>
            <a:xfrm>
              <a:off x="8798821" y="308657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9" name="Google Shape;26779;p52"/>
            <p:cNvSpPr/>
            <p:nvPr/>
          </p:nvSpPr>
          <p:spPr>
            <a:xfrm>
              <a:off x="313503"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0" name="Google Shape;26780;p52"/>
            <p:cNvSpPr/>
            <p:nvPr/>
          </p:nvSpPr>
          <p:spPr>
            <a:xfrm>
              <a:off x="433011"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1" name="Google Shape;26781;p52"/>
            <p:cNvSpPr/>
            <p:nvPr/>
          </p:nvSpPr>
          <p:spPr>
            <a:xfrm>
              <a:off x="552519"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2" name="Google Shape;26782;p52"/>
            <p:cNvSpPr/>
            <p:nvPr/>
          </p:nvSpPr>
          <p:spPr>
            <a:xfrm>
              <a:off x="672027"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3" name="Google Shape;26783;p52"/>
            <p:cNvSpPr/>
            <p:nvPr/>
          </p:nvSpPr>
          <p:spPr>
            <a:xfrm>
              <a:off x="791536"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4" name="Google Shape;26784;p52"/>
            <p:cNvSpPr/>
            <p:nvPr/>
          </p:nvSpPr>
          <p:spPr>
            <a:xfrm>
              <a:off x="911044"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5" name="Google Shape;26785;p52"/>
            <p:cNvSpPr/>
            <p:nvPr/>
          </p:nvSpPr>
          <p:spPr>
            <a:xfrm>
              <a:off x="1030552"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6" name="Google Shape;26786;p52"/>
            <p:cNvSpPr/>
            <p:nvPr/>
          </p:nvSpPr>
          <p:spPr>
            <a:xfrm>
              <a:off x="8201254"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7" name="Google Shape;26787;p52"/>
            <p:cNvSpPr/>
            <p:nvPr/>
          </p:nvSpPr>
          <p:spPr>
            <a:xfrm>
              <a:off x="8320767"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8" name="Google Shape;26788;p52"/>
            <p:cNvSpPr/>
            <p:nvPr/>
          </p:nvSpPr>
          <p:spPr>
            <a:xfrm>
              <a:off x="8440281"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9" name="Google Shape;26789;p52"/>
            <p:cNvSpPr/>
            <p:nvPr/>
          </p:nvSpPr>
          <p:spPr>
            <a:xfrm>
              <a:off x="8559794"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0" name="Google Shape;26790;p52"/>
            <p:cNvSpPr/>
            <p:nvPr/>
          </p:nvSpPr>
          <p:spPr>
            <a:xfrm>
              <a:off x="8679308"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1" name="Google Shape;26791;p52"/>
            <p:cNvSpPr/>
            <p:nvPr/>
          </p:nvSpPr>
          <p:spPr>
            <a:xfrm>
              <a:off x="8798821" y="319267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2" name="Google Shape;26792;p52"/>
            <p:cNvSpPr/>
            <p:nvPr/>
          </p:nvSpPr>
          <p:spPr>
            <a:xfrm>
              <a:off x="313503"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3" name="Google Shape;26793;p52"/>
            <p:cNvSpPr/>
            <p:nvPr/>
          </p:nvSpPr>
          <p:spPr>
            <a:xfrm>
              <a:off x="433011"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4" name="Google Shape;26794;p52"/>
            <p:cNvSpPr/>
            <p:nvPr/>
          </p:nvSpPr>
          <p:spPr>
            <a:xfrm>
              <a:off x="552519"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5" name="Google Shape;26795;p52"/>
            <p:cNvSpPr/>
            <p:nvPr/>
          </p:nvSpPr>
          <p:spPr>
            <a:xfrm>
              <a:off x="672027"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6" name="Google Shape;26796;p52"/>
            <p:cNvSpPr/>
            <p:nvPr/>
          </p:nvSpPr>
          <p:spPr>
            <a:xfrm>
              <a:off x="791536"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7" name="Google Shape;26797;p52"/>
            <p:cNvSpPr/>
            <p:nvPr/>
          </p:nvSpPr>
          <p:spPr>
            <a:xfrm>
              <a:off x="911044"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8" name="Google Shape;26798;p52"/>
            <p:cNvSpPr/>
            <p:nvPr/>
          </p:nvSpPr>
          <p:spPr>
            <a:xfrm>
              <a:off x="1030552"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9" name="Google Shape;26799;p52"/>
            <p:cNvSpPr/>
            <p:nvPr/>
          </p:nvSpPr>
          <p:spPr>
            <a:xfrm>
              <a:off x="8201254"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0" name="Google Shape;26800;p52"/>
            <p:cNvSpPr/>
            <p:nvPr/>
          </p:nvSpPr>
          <p:spPr>
            <a:xfrm>
              <a:off x="8320767"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1" name="Google Shape;26801;p52"/>
            <p:cNvSpPr/>
            <p:nvPr/>
          </p:nvSpPr>
          <p:spPr>
            <a:xfrm>
              <a:off x="8440281"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2" name="Google Shape;26802;p52"/>
            <p:cNvSpPr/>
            <p:nvPr/>
          </p:nvSpPr>
          <p:spPr>
            <a:xfrm>
              <a:off x="8559794"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3" name="Google Shape;26803;p52"/>
            <p:cNvSpPr/>
            <p:nvPr/>
          </p:nvSpPr>
          <p:spPr>
            <a:xfrm>
              <a:off x="8679308"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4" name="Google Shape;26804;p52"/>
            <p:cNvSpPr/>
            <p:nvPr/>
          </p:nvSpPr>
          <p:spPr>
            <a:xfrm>
              <a:off x="8798821" y="329878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5" name="Google Shape;26805;p52"/>
            <p:cNvSpPr/>
            <p:nvPr/>
          </p:nvSpPr>
          <p:spPr>
            <a:xfrm>
              <a:off x="313503"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6" name="Google Shape;26806;p52"/>
            <p:cNvSpPr/>
            <p:nvPr/>
          </p:nvSpPr>
          <p:spPr>
            <a:xfrm>
              <a:off x="433011"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7" name="Google Shape;26807;p52"/>
            <p:cNvSpPr/>
            <p:nvPr/>
          </p:nvSpPr>
          <p:spPr>
            <a:xfrm>
              <a:off x="552519"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8" name="Google Shape;26808;p52"/>
            <p:cNvSpPr/>
            <p:nvPr/>
          </p:nvSpPr>
          <p:spPr>
            <a:xfrm>
              <a:off x="672027"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9" name="Google Shape;26809;p52"/>
            <p:cNvSpPr/>
            <p:nvPr/>
          </p:nvSpPr>
          <p:spPr>
            <a:xfrm>
              <a:off x="791536"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0" name="Google Shape;26810;p52"/>
            <p:cNvSpPr/>
            <p:nvPr/>
          </p:nvSpPr>
          <p:spPr>
            <a:xfrm>
              <a:off x="911044"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1" name="Google Shape;26811;p52"/>
            <p:cNvSpPr/>
            <p:nvPr/>
          </p:nvSpPr>
          <p:spPr>
            <a:xfrm>
              <a:off x="1030552"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2" name="Google Shape;26812;p52"/>
            <p:cNvSpPr/>
            <p:nvPr/>
          </p:nvSpPr>
          <p:spPr>
            <a:xfrm>
              <a:off x="8201254"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3" name="Google Shape;26813;p52"/>
            <p:cNvSpPr/>
            <p:nvPr/>
          </p:nvSpPr>
          <p:spPr>
            <a:xfrm>
              <a:off x="8320767"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4" name="Google Shape;26814;p52"/>
            <p:cNvSpPr/>
            <p:nvPr/>
          </p:nvSpPr>
          <p:spPr>
            <a:xfrm>
              <a:off x="8440281"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5" name="Google Shape;26815;p52"/>
            <p:cNvSpPr/>
            <p:nvPr/>
          </p:nvSpPr>
          <p:spPr>
            <a:xfrm>
              <a:off x="8559794"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6" name="Google Shape;26816;p52"/>
            <p:cNvSpPr/>
            <p:nvPr/>
          </p:nvSpPr>
          <p:spPr>
            <a:xfrm>
              <a:off x="8679308"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7" name="Google Shape;26817;p52"/>
            <p:cNvSpPr/>
            <p:nvPr/>
          </p:nvSpPr>
          <p:spPr>
            <a:xfrm>
              <a:off x="8798821" y="340489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8" name="Google Shape;26818;p52"/>
            <p:cNvSpPr/>
            <p:nvPr/>
          </p:nvSpPr>
          <p:spPr>
            <a:xfrm>
              <a:off x="313503"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9" name="Google Shape;26819;p52"/>
            <p:cNvSpPr/>
            <p:nvPr/>
          </p:nvSpPr>
          <p:spPr>
            <a:xfrm>
              <a:off x="433011"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0" name="Google Shape;26820;p52"/>
            <p:cNvSpPr/>
            <p:nvPr/>
          </p:nvSpPr>
          <p:spPr>
            <a:xfrm>
              <a:off x="552519"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1" name="Google Shape;26821;p52"/>
            <p:cNvSpPr/>
            <p:nvPr/>
          </p:nvSpPr>
          <p:spPr>
            <a:xfrm>
              <a:off x="672027"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2" name="Google Shape;26822;p52"/>
            <p:cNvSpPr/>
            <p:nvPr/>
          </p:nvSpPr>
          <p:spPr>
            <a:xfrm>
              <a:off x="791536"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3" name="Google Shape;26823;p52"/>
            <p:cNvSpPr/>
            <p:nvPr/>
          </p:nvSpPr>
          <p:spPr>
            <a:xfrm>
              <a:off x="911044"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4" name="Google Shape;26824;p52"/>
            <p:cNvSpPr/>
            <p:nvPr/>
          </p:nvSpPr>
          <p:spPr>
            <a:xfrm>
              <a:off x="1030552"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5" name="Google Shape;26825;p52"/>
            <p:cNvSpPr/>
            <p:nvPr/>
          </p:nvSpPr>
          <p:spPr>
            <a:xfrm>
              <a:off x="8201254"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6" name="Google Shape;26826;p52"/>
            <p:cNvSpPr/>
            <p:nvPr/>
          </p:nvSpPr>
          <p:spPr>
            <a:xfrm>
              <a:off x="8320767"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7" name="Google Shape;26827;p52"/>
            <p:cNvSpPr/>
            <p:nvPr/>
          </p:nvSpPr>
          <p:spPr>
            <a:xfrm>
              <a:off x="8440281"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8" name="Google Shape;26828;p52"/>
            <p:cNvSpPr/>
            <p:nvPr/>
          </p:nvSpPr>
          <p:spPr>
            <a:xfrm>
              <a:off x="8559794"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9" name="Google Shape;26829;p52"/>
            <p:cNvSpPr/>
            <p:nvPr/>
          </p:nvSpPr>
          <p:spPr>
            <a:xfrm>
              <a:off x="8679308"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0" name="Google Shape;26830;p52"/>
            <p:cNvSpPr/>
            <p:nvPr/>
          </p:nvSpPr>
          <p:spPr>
            <a:xfrm>
              <a:off x="8798821" y="3510998"/>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1" name="Google Shape;26831;p52"/>
            <p:cNvSpPr/>
            <p:nvPr/>
          </p:nvSpPr>
          <p:spPr>
            <a:xfrm>
              <a:off x="313503"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2" name="Google Shape;26832;p52"/>
            <p:cNvSpPr/>
            <p:nvPr/>
          </p:nvSpPr>
          <p:spPr>
            <a:xfrm>
              <a:off x="433011"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3" name="Google Shape;26833;p52"/>
            <p:cNvSpPr/>
            <p:nvPr/>
          </p:nvSpPr>
          <p:spPr>
            <a:xfrm>
              <a:off x="552519"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4" name="Google Shape;26834;p52"/>
            <p:cNvSpPr/>
            <p:nvPr/>
          </p:nvSpPr>
          <p:spPr>
            <a:xfrm>
              <a:off x="672027"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5" name="Google Shape;26835;p52"/>
            <p:cNvSpPr/>
            <p:nvPr/>
          </p:nvSpPr>
          <p:spPr>
            <a:xfrm>
              <a:off x="791536"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6" name="Google Shape;26836;p52"/>
            <p:cNvSpPr/>
            <p:nvPr/>
          </p:nvSpPr>
          <p:spPr>
            <a:xfrm>
              <a:off x="911044"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7" name="Google Shape;26837;p52"/>
            <p:cNvSpPr/>
            <p:nvPr/>
          </p:nvSpPr>
          <p:spPr>
            <a:xfrm>
              <a:off x="1030552"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8" name="Google Shape;26838;p52"/>
            <p:cNvSpPr/>
            <p:nvPr/>
          </p:nvSpPr>
          <p:spPr>
            <a:xfrm>
              <a:off x="8201254"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9" name="Google Shape;26839;p52"/>
            <p:cNvSpPr/>
            <p:nvPr/>
          </p:nvSpPr>
          <p:spPr>
            <a:xfrm>
              <a:off x="8320767"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0" name="Google Shape;26840;p52"/>
            <p:cNvSpPr/>
            <p:nvPr/>
          </p:nvSpPr>
          <p:spPr>
            <a:xfrm>
              <a:off x="8440281"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1" name="Google Shape;26841;p52"/>
            <p:cNvSpPr/>
            <p:nvPr/>
          </p:nvSpPr>
          <p:spPr>
            <a:xfrm>
              <a:off x="8559794"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2" name="Google Shape;26842;p52"/>
            <p:cNvSpPr/>
            <p:nvPr/>
          </p:nvSpPr>
          <p:spPr>
            <a:xfrm>
              <a:off x="8679308"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3" name="Google Shape;26843;p52"/>
            <p:cNvSpPr/>
            <p:nvPr/>
          </p:nvSpPr>
          <p:spPr>
            <a:xfrm>
              <a:off x="8798821" y="3617105"/>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4" name="Google Shape;26844;p52"/>
            <p:cNvSpPr/>
            <p:nvPr/>
          </p:nvSpPr>
          <p:spPr>
            <a:xfrm>
              <a:off x="313503"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5" name="Google Shape;26845;p52"/>
            <p:cNvSpPr/>
            <p:nvPr/>
          </p:nvSpPr>
          <p:spPr>
            <a:xfrm>
              <a:off x="433011"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6" name="Google Shape;26846;p52"/>
            <p:cNvSpPr/>
            <p:nvPr/>
          </p:nvSpPr>
          <p:spPr>
            <a:xfrm>
              <a:off x="552519"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7" name="Google Shape;26847;p52"/>
            <p:cNvSpPr/>
            <p:nvPr/>
          </p:nvSpPr>
          <p:spPr>
            <a:xfrm>
              <a:off x="672027"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8" name="Google Shape;26848;p52"/>
            <p:cNvSpPr/>
            <p:nvPr/>
          </p:nvSpPr>
          <p:spPr>
            <a:xfrm>
              <a:off x="791536"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9" name="Google Shape;26849;p52"/>
            <p:cNvSpPr/>
            <p:nvPr/>
          </p:nvSpPr>
          <p:spPr>
            <a:xfrm>
              <a:off x="911044"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0" name="Google Shape;26850;p52"/>
            <p:cNvSpPr/>
            <p:nvPr/>
          </p:nvSpPr>
          <p:spPr>
            <a:xfrm>
              <a:off x="1030552"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1" name="Google Shape;26851;p52"/>
            <p:cNvSpPr/>
            <p:nvPr/>
          </p:nvSpPr>
          <p:spPr>
            <a:xfrm>
              <a:off x="8201254"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2" name="Google Shape;26852;p52"/>
            <p:cNvSpPr/>
            <p:nvPr/>
          </p:nvSpPr>
          <p:spPr>
            <a:xfrm>
              <a:off x="8320767"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3" name="Google Shape;26853;p52"/>
            <p:cNvSpPr/>
            <p:nvPr/>
          </p:nvSpPr>
          <p:spPr>
            <a:xfrm>
              <a:off x="8440281"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4" name="Google Shape;26854;p52"/>
            <p:cNvSpPr/>
            <p:nvPr/>
          </p:nvSpPr>
          <p:spPr>
            <a:xfrm>
              <a:off x="8559794"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5" name="Google Shape;26855;p52"/>
            <p:cNvSpPr/>
            <p:nvPr/>
          </p:nvSpPr>
          <p:spPr>
            <a:xfrm>
              <a:off x="8679308"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6" name="Google Shape;26856;p52"/>
            <p:cNvSpPr/>
            <p:nvPr/>
          </p:nvSpPr>
          <p:spPr>
            <a:xfrm>
              <a:off x="8798821" y="3723212"/>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7" name="Google Shape;26857;p52"/>
            <p:cNvSpPr/>
            <p:nvPr/>
          </p:nvSpPr>
          <p:spPr>
            <a:xfrm>
              <a:off x="313503"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8" name="Google Shape;26858;p52"/>
            <p:cNvSpPr/>
            <p:nvPr/>
          </p:nvSpPr>
          <p:spPr>
            <a:xfrm>
              <a:off x="433011"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9" name="Google Shape;26859;p52"/>
            <p:cNvSpPr/>
            <p:nvPr/>
          </p:nvSpPr>
          <p:spPr>
            <a:xfrm>
              <a:off x="552519"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0" name="Google Shape;26860;p52"/>
            <p:cNvSpPr/>
            <p:nvPr/>
          </p:nvSpPr>
          <p:spPr>
            <a:xfrm>
              <a:off x="672027"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1" name="Google Shape;26861;p52"/>
            <p:cNvSpPr/>
            <p:nvPr/>
          </p:nvSpPr>
          <p:spPr>
            <a:xfrm>
              <a:off x="791536"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2" name="Google Shape;26862;p52"/>
            <p:cNvSpPr/>
            <p:nvPr/>
          </p:nvSpPr>
          <p:spPr>
            <a:xfrm>
              <a:off x="911044"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3" name="Google Shape;26863;p52"/>
            <p:cNvSpPr/>
            <p:nvPr/>
          </p:nvSpPr>
          <p:spPr>
            <a:xfrm>
              <a:off x="1030552"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4" name="Google Shape;26864;p52"/>
            <p:cNvSpPr/>
            <p:nvPr/>
          </p:nvSpPr>
          <p:spPr>
            <a:xfrm>
              <a:off x="8201254"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5" name="Google Shape;26865;p52"/>
            <p:cNvSpPr/>
            <p:nvPr/>
          </p:nvSpPr>
          <p:spPr>
            <a:xfrm>
              <a:off x="8320767"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6" name="Google Shape;26866;p52"/>
            <p:cNvSpPr/>
            <p:nvPr/>
          </p:nvSpPr>
          <p:spPr>
            <a:xfrm>
              <a:off x="8440281"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7" name="Google Shape;26867;p52"/>
            <p:cNvSpPr/>
            <p:nvPr/>
          </p:nvSpPr>
          <p:spPr>
            <a:xfrm>
              <a:off x="8559794"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8" name="Google Shape;26868;p52"/>
            <p:cNvSpPr/>
            <p:nvPr/>
          </p:nvSpPr>
          <p:spPr>
            <a:xfrm>
              <a:off x="8679308"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9" name="Google Shape;26869;p52"/>
            <p:cNvSpPr/>
            <p:nvPr/>
          </p:nvSpPr>
          <p:spPr>
            <a:xfrm>
              <a:off x="8798821" y="382931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0" name="Google Shape;26870;p52"/>
            <p:cNvSpPr/>
            <p:nvPr/>
          </p:nvSpPr>
          <p:spPr>
            <a:xfrm>
              <a:off x="313503"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1" name="Google Shape;26871;p52"/>
            <p:cNvSpPr/>
            <p:nvPr/>
          </p:nvSpPr>
          <p:spPr>
            <a:xfrm>
              <a:off x="433011"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2" name="Google Shape;26872;p52"/>
            <p:cNvSpPr/>
            <p:nvPr/>
          </p:nvSpPr>
          <p:spPr>
            <a:xfrm>
              <a:off x="552519"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3" name="Google Shape;26873;p52"/>
            <p:cNvSpPr/>
            <p:nvPr/>
          </p:nvSpPr>
          <p:spPr>
            <a:xfrm>
              <a:off x="672027"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4" name="Google Shape;26874;p52"/>
            <p:cNvSpPr/>
            <p:nvPr/>
          </p:nvSpPr>
          <p:spPr>
            <a:xfrm>
              <a:off x="791536"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5" name="Google Shape;26875;p52"/>
            <p:cNvSpPr/>
            <p:nvPr/>
          </p:nvSpPr>
          <p:spPr>
            <a:xfrm>
              <a:off x="911044"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6" name="Google Shape;26876;p52"/>
            <p:cNvSpPr/>
            <p:nvPr/>
          </p:nvSpPr>
          <p:spPr>
            <a:xfrm>
              <a:off x="1030552"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7" name="Google Shape;26877;p52"/>
            <p:cNvSpPr/>
            <p:nvPr/>
          </p:nvSpPr>
          <p:spPr>
            <a:xfrm>
              <a:off x="8201254"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8" name="Google Shape;26878;p52"/>
            <p:cNvSpPr/>
            <p:nvPr/>
          </p:nvSpPr>
          <p:spPr>
            <a:xfrm>
              <a:off x="8320767"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9" name="Google Shape;26879;p52"/>
            <p:cNvSpPr/>
            <p:nvPr/>
          </p:nvSpPr>
          <p:spPr>
            <a:xfrm>
              <a:off x="8440281"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0" name="Google Shape;26880;p52"/>
            <p:cNvSpPr/>
            <p:nvPr/>
          </p:nvSpPr>
          <p:spPr>
            <a:xfrm>
              <a:off x="8559794"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1" name="Google Shape;26881;p52"/>
            <p:cNvSpPr/>
            <p:nvPr/>
          </p:nvSpPr>
          <p:spPr>
            <a:xfrm>
              <a:off x="8679308"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2" name="Google Shape;26882;p52"/>
            <p:cNvSpPr/>
            <p:nvPr/>
          </p:nvSpPr>
          <p:spPr>
            <a:xfrm>
              <a:off x="8798821" y="3935426"/>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3" name="Google Shape;26883;p52"/>
            <p:cNvSpPr/>
            <p:nvPr/>
          </p:nvSpPr>
          <p:spPr>
            <a:xfrm>
              <a:off x="313503"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4" name="Google Shape;26884;p52"/>
            <p:cNvSpPr/>
            <p:nvPr/>
          </p:nvSpPr>
          <p:spPr>
            <a:xfrm>
              <a:off x="433011"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5" name="Google Shape;26885;p52"/>
            <p:cNvSpPr/>
            <p:nvPr/>
          </p:nvSpPr>
          <p:spPr>
            <a:xfrm>
              <a:off x="552519"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6" name="Google Shape;26886;p52"/>
            <p:cNvSpPr/>
            <p:nvPr/>
          </p:nvSpPr>
          <p:spPr>
            <a:xfrm>
              <a:off x="672027"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7" name="Google Shape;26887;p52"/>
            <p:cNvSpPr/>
            <p:nvPr/>
          </p:nvSpPr>
          <p:spPr>
            <a:xfrm>
              <a:off x="791536"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8" name="Google Shape;26888;p52"/>
            <p:cNvSpPr/>
            <p:nvPr/>
          </p:nvSpPr>
          <p:spPr>
            <a:xfrm>
              <a:off x="911044"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9" name="Google Shape;26889;p52"/>
            <p:cNvSpPr/>
            <p:nvPr/>
          </p:nvSpPr>
          <p:spPr>
            <a:xfrm>
              <a:off x="1030552"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0" name="Google Shape;26890;p52"/>
            <p:cNvSpPr/>
            <p:nvPr/>
          </p:nvSpPr>
          <p:spPr>
            <a:xfrm>
              <a:off x="8201254"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1" name="Google Shape;26891;p52"/>
            <p:cNvSpPr/>
            <p:nvPr/>
          </p:nvSpPr>
          <p:spPr>
            <a:xfrm>
              <a:off x="8320767"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2" name="Google Shape;26892;p52"/>
            <p:cNvSpPr/>
            <p:nvPr/>
          </p:nvSpPr>
          <p:spPr>
            <a:xfrm>
              <a:off x="8440281"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3" name="Google Shape;26893;p52"/>
            <p:cNvSpPr/>
            <p:nvPr/>
          </p:nvSpPr>
          <p:spPr>
            <a:xfrm>
              <a:off x="8559794"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4" name="Google Shape;26894;p52"/>
            <p:cNvSpPr/>
            <p:nvPr/>
          </p:nvSpPr>
          <p:spPr>
            <a:xfrm>
              <a:off x="8679308"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5" name="Google Shape;26895;p52"/>
            <p:cNvSpPr/>
            <p:nvPr/>
          </p:nvSpPr>
          <p:spPr>
            <a:xfrm>
              <a:off x="8798821" y="4041533"/>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6" name="Google Shape;26896;p52"/>
            <p:cNvSpPr/>
            <p:nvPr/>
          </p:nvSpPr>
          <p:spPr>
            <a:xfrm>
              <a:off x="313503"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7" name="Google Shape;26897;p52"/>
            <p:cNvSpPr/>
            <p:nvPr/>
          </p:nvSpPr>
          <p:spPr>
            <a:xfrm>
              <a:off x="433011"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8" name="Google Shape;26898;p52"/>
            <p:cNvSpPr/>
            <p:nvPr/>
          </p:nvSpPr>
          <p:spPr>
            <a:xfrm>
              <a:off x="552519"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9" name="Google Shape;26899;p52"/>
            <p:cNvSpPr/>
            <p:nvPr/>
          </p:nvSpPr>
          <p:spPr>
            <a:xfrm>
              <a:off x="672027"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0" name="Google Shape;26900;p52"/>
            <p:cNvSpPr/>
            <p:nvPr/>
          </p:nvSpPr>
          <p:spPr>
            <a:xfrm>
              <a:off x="791536"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1" name="Google Shape;26901;p52"/>
            <p:cNvSpPr/>
            <p:nvPr/>
          </p:nvSpPr>
          <p:spPr>
            <a:xfrm>
              <a:off x="911044"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2" name="Google Shape;26902;p52"/>
            <p:cNvSpPr/>
            <p:nvPr/>
          </p:nvSpPr>
          <p:spPr>
            <a:xfrm>
              <a:off x="1030552"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3" name="Google Shape;26903;p52"/>
            <p:cNvSpPr/>
            <p:nvPr/>
          </p:nvSpPr>
          <p:spPr>
            <a:xfrm>
              <a:off x="8201254"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4" name="Google Shape;26904;p52"/>
            <p:cNvSpPr/>
            <p:nvPr/>
          </p:nvSpPr>
          <p:spPr>
            <a:xfrm>
              <a:off x="8320767"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5" name="Google Shape;26905;p52"/>
            <p:cNvSpPr/>
            <p:nvPr/>
          </p:nvSpPr>
          <p:spPr>
            <a:xfrm>
              <a:off x="8440281"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6" name="Google Shape;26906;p52"/>
            <p:cNvSpPr/>
            <p:nvPr/>
          </p:nvSpPr>
          <p:spPr>
            <a:xfrm>
              <a:off x="8559794"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7" name="Google Shape;26907;p52"/>
            <p:cNvSpPr/>
            <p:nvPr/>
          </p:nvSpPr>
          <p:spPr>
            <a:xfrm>
              <a:off x="8679308"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8" name="Google Shape;26908;p52"/>
            <p:cNvSpPr/>
            <p:nvPr/>
          </p:nvSpPr>
          <p:spPr>
            <a:xfrm>
              <a:off x="8798821" y="4147640"/>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9" name="Google Shape;26909;p52"/>
            <p:cNvSpPr/>
            <p:nvPr/>
          </p:nvSpPr>
          <p:spPr>
            <a:xfrm>
              <a:off x="313503"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0" name="Google Shape;26910;p52"/>
            <p:cNvSpPr/>
            <p:nvPr/>
          </p:nvSpPr>
          <p:spPr>
            <a:xfrm>
              <a:off x="433011"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1" name="Google Shape;26911;p52"/>
            <p:cNvSpPr/>
            <p:nvPr/>
          </p:nvSpPr>
          <p:spPr>
            <a:xfrm>
              <a:off x="552519"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2" name="Google Shape;26912;p52"/>
            <p:cNvSpPr/>
            <p:nvPr/>
          </p:nvSpPr>
          <p:spPr>
            <a:xfrm>
              <a:off x="672027"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3" name="Google Shape;26913;p52"/>
            <p:cNvSpPr/>
            <p:nvPr/>
          </p:nvSpPr>
          <p:spPr>
            <a:xfrm>
              <a:off x="791536"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4" name="Google Shape;26914;p52"/>
            <p:cNvSpPr/>
            <p:nvPr/>
          </p:nvSpPr>
          <p:spPr>
            <a:xfrm>
              <a:off x="911044"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5" name="Google Shape;26915;p52"/>
            <p:cNvSpPr/>
            <p:nvPr/>
          </p:nvSpPr>
          <p:spPr>
            <a:xfrm>
              <a:off x="1030552"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6" name="Google Shape;26916;p52"/>
            <p:cNvSpPr/>
            <p:nvPr/>
          </p:nvSpPr>
          <p:spPr>
            <a:xfrm>
              <a:off x="8201254"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7" name="Google Shape;26917;p52"/>
            <p:cNvSpPr/>
            <p:nvPr/>
          </p:nvSpPr>
          <p:spPr>
            <a:xfrm>
              <a:off x="8320767"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8" name="Google Shape;26918;p52"/>
            <p:cNvSpPr/>
            <p:nvPr/>
          </p:nvSpPr>
          <p:spPr>
            <a:xfrm>
              <a:off x="8440281"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9" name="Google Shape;26919;p52"/>
            <p:cNvSpPr/>
            <p:nvPr/>
          </p:nvSpPr>
          <p:spPr>
            <a:xfrm>
              <a:off x="8559794"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0" name="Google Shape;26920;p52"/>
            <p:cNvSpPr/>
            <p:nvPr/>
          </p:nvSpPr>
          <p:spPr>
            <a:xfrm>
              <a:off x="8679308"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1" name="Google Shape;26921;p52"/>
            <p:cNvSpPr/>
            <p:nvPr/>
          </p:nvSpPr>
          <p:spPr>
            <a:xfrm>
              <a:off x="8798821" y="4253747"/>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2" name="Google Shape;26922;p52"/>
            <p:cNvSpPr/>
            <p:nvPr/>
          </p:nvSpPr>
          <p:spPr>
            <a:xfrm>
              <a:off x="313503"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3" name="Google Shape;26923;p52"/>
            <p:cNvSpPr/>
            <p:nvPr/>
          </p:nvSpPr>
          <p:spPr>
            <a:xfrm>
              <a:off x="433011"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4" name="Google Shape;26924;p52"/>
            <p:cNvSpPr/>
            <p:nvPr/>
          </p:nvSpPr>
          <p:spPr>
            <a:xfrm>
              <a:off x="552519"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5" name="Google Shape;26925;p52"/>
            <p:cNvSpPr/>
            <p:nvPr/>
          </p:nvSpPr>
          <p:spPr>
            <a:xfrm>
              <a:off x="672027"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6" name="Google Shape;26926;p52"/>
            <p:cNvSpPr/>
            <p:nvPr/>
          </p:nvSpPr>
          <p:spPr>
            <a:xfrm>
              <a:off x="791536"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7" name="Google Shape;26927;p52"/>
            <p:cNvSpPr/>
            <p:nvPr/>
          </p:nvSpPr>
          <p:spPr>
            <a:xfrm>
              <a:off x="911044"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8" name="Google Shape;26928;p52"/>
            <p:cNvSpPr/>
            <p:nvPr/>
          </p:nvSpPr>
          <p:spPr>
            <a:xfrm>
              <a:off x="1030552"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9" name="Google Shape;26929;p52"/>
            <p:cNvSpPr/>
            <p:nvPr/>
          </p:nvSpPr>
          <p:spPr>
            <a:xfrm>
              <a:off x="8201254"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0" name="Google Shape;26930;p52"/>
            <p:cNvSpPr/>
            <p:nvPr/>
          </p:nvSpPr>
          <p:spPr>
            <a:xfrm>
              <a:off x="8320767"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1" name="Google Shape;26931;p52"/>
            <p:cNvSpPr/>
            <p:nvPr/>
          </p:nvSpPr>
          <p:spPr>
            <a:xfrm>
              <a:off x="8440281"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2" name="Google Shape;26932;p52"/>
            <p:cNvSpPr/>
            <p:nvPr/>
          </p:nvSpPr>
          <p:spPr>
            <a:xfrm>
              <a:off x="8559794"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3" name="Google Shape;26933;p52"/>
            <p:cNvSpPr/>
            <p:nvPr/>
          </p:nvSpPr>
          <p:spPr>
            <a:xfrm>
              <a:off x="8679308"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4" name="Google Shape;26934;p52"/>
            <p:cNvSpPr/>
            <p:nvPr/>
          </p:nvSpPr>
          <p:spPr>
            <a:xfrm>
              <a:off x="8798821" y="4359854"/>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5" name="Google Shape;26935;p52"/>
            <p:cNvSpPr/>
            <p:nvPr/>
          </p:nvSpPr>
          <p:spPr>
            <a:xfrm>
              <a:off x="313503"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6" name="Google Shape;26936;p52"/>
            <p:cNvSpPr/>
            <p:nvPr/>
          </p:nvSpPr>
          <p:spPr>
            <a:xfrm>
              <a:off x="433011"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7" name="Google Shape;26937;p52"/>
            <p:cNvSpPr/>
            <p:nvPr/>
          </p:nvSpPr>
          <p:spPr>
            <a:xfrm>
              <a:off x="552519"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8" name="Google Shape;26938;p52"/>
            <p:cNvSpPr/>
            <p:nvPr/>
          </p:nvSpPr>
          <p:spPr>
            <a:xfrm>
              <a:off x="672027"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9" name="Google Shape;26939;p52"/>
            <p:cNvSpPr/>
            <p:nvPr/>
          </p:nvSpPr>
          <p:spPr>
            <a:xfrm>
              <a:off x="791536"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0" name="Google Shape;26940;p52"/>
            <p:cNvSpPr/>
            <p:nvPr/>
          </p:nvSpPr>
          <p:spPr>
            <a:xfrm>
              <a:off x="911044"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1" name="Google Shape;26941;p52"/>
            <p:cNvSpPr/>
            <p:nvPr/>
          </p:nvSpPr>
          <p:spPr>
            <a:xfrm>
              <a:off x="1030552"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2" name="Google Shape;26942;p52"/>
            <p:cNvSpPr/>
            <p:nvPr/>
          </p:nvSpPr>
          <p:spPr>
            <a:xfrm>
              <a:off x="8201254"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3" name="Google Shape;26943;p52"/>
            <p:cNvSpPr/>
            <p:nvPr/>
          </p:nvSpPr>
          <p:spPr>
            <a:xfrm>
              <a:off x="8320767"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4" name="Google Shape;26944;p52"/>
            <p:cNvSpPr/>
            <p:nvPr/>
          </p:nvSpPr>
          <p:spPr>
            <a:xfrm>
              <a:off x="8440281"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5" name="Google Shape;26945;p52"/>
            <p:cNvSpPr/>
            <p:nvPr/>
          </p:nvSpPr>
          <p:spPr>
            <a:xfrm>
              <a:off x="8559794"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6" name="Google Shape;26946;p52"/>
            <p:cNvSpPr/>
            <p:nvPr/>
          </p:nvSpPr>
          <p:spPr>
            <a:xfrm>
              <a:off x="8679308"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7" name="Google Shape;26947;p52"/>
            <p:cNvSpPr/>
            <p:nvPr/>
          </p:nvSpPr>
          <p:spPr>
            <a:xfrm>
              <a:off x="8798821" y="4465961"/>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8" name="Google Shape;26948;p52"/>
            <p:cNvSpPr/>
            <p:nvPr/>
          </p:nvSpPr>
          <p:spPr>
            <a:xfrm>
              <a:off x="313503"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9" name="Google Shape;26949;p52"/>
            <p:cNvSpPr/>
            <p:nvPr/>
          </p:nvSpPr>
          <p:spPr>
            <a:xfrm>
              <a:off x="433011"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0" name="Google Shape;26950;p52"/>
            <p:cNvSpPr/>
            <p:nvPr/>
          </p:nvSpPr>
          <p:spPr>
            <a:xfrm>
              <a:off x="552519"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1" name="Google Shape;26951;p52"/>
            <p:cNvSpPr/>
            <p:nvPr/>
          </p:nvSpPr>
          <p:spPr>
            <a:xfrm>
              <a:off x="672027"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2" name="Google Shape;26952;p52"/>
            <p:cNvSpPr/>
            <p:nvPr/>
          </p:nvSpPr>
          <p:spPr>
            <a:xfrm>
              <a:off x="791536"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3" name="Google Shape;26953;p52"/>
            <p:cNvSpPr/>
            <p:nvPr/>
          </p:nvSpPr>
          <p:spPr>
            <a:xfrm>
              <a:off x="911044"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4" name="Google Shape;26954;p52"/>
            <p:cNvSpPr/>
            <p:nvPr/>
          </p:nvSpPr>
          <p:spPr>
            <a:xfrm>
              <a:off x="1030552"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5" name="Google Shape;26955;p52"/>
            <p:cNvSpPr/>
            <p:nvPr/>
          </p:nvSpPr>
          <p:spPr>
            <a:xfrm>
              <a:off x="8201254"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6" name="Google Shape;26956;p52"/>
            <p:cNvSpPr/>
            <p:nvPr/>
          </p:nvSpPr>
          <p:spPr>
            <a:xfrm>
              <a:off x="8320767"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7" name="Google Shape;26957;p52"/>
            <p:cNvSpPr/>
            <p:nvPr/>
          </p:nvSpPr>
          <p:spPr>
            <a:xfrm>
              <a:off x="8440281"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8" name="Google Shape;26958;p52"/>
            <p:cNvSpPr/>
            <p:nvPr/>
          </p:nvSpPr>
          <p:spPr>
            <a:xfrm>
              <a:off x="8559794"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9" name="Google Shape;26959;p52"/>
            <p:cNvSpPr/>
            <p:nvPr/>
          </p:nvSpPr>
          <p:spPr>
            <a:xfrm>
              <a:off x="8679308"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0" name="Google Shape;26960;p52"/>
            <p:cNvSpPr/>
            <p:nvPr/>
          </p:nvSpPr>
          <p:spPr>
            <a:xfrm>
              <a:off x="8798821" y="4572069"/>
              <a:ext cx="31489" cy="31489"/>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61" name="Google Shape;26961;p52"/>
          <p:cNvSpPr txBox="1">
            <a:spLocks noGrp="1"/>
          </p:cNvSpPr>
          <p:nvPr>
            <p:ph type="ctrTitle"/>
          </p:nvPr>
        </p:nvSpPr>
        <p:spPr>
          <a:xfrm>
            <a:off x="1046296" y="1765984"/>
            <a:ext cx="7138549" cy="1738800"/>
          </a:xfrm>
          <a:prstGeom prst="rect">
            <a:avLst/>
          </a:prstGeom>
        </p:spPr>
        <p:txBody>
          <a:bodyPr spcFirstLastPara="1" wrap="square" lIns="91425" tIns="64000" rIns="91425" bIns="91425" anchor="ctr" anchorCtr="0">
            <a:noAutofit/>
          </a:bodyPr>
          <a:lstStyle/>
          <a:p>
            <a:pPr marL="0" lvl="0" indent="0" algn="ctr" rtl="0">
              <a:spcBef>
                <a:spcPts val="0"/>
              </a:spcBef>
              <a:spcAft>
                <a:spcPts val="0"/>
              </a:spcAft>
              <a:buNone/>
            </a:pPr>
            <a:r>
              <a:rPr lang="en-US" dirty="0">
                <a:solidFill>
                  <a:schemeClr val="dk2"/>
                </a:solidFill>
                <a:latin typeface="Archivo Black"/>
                <a:ea typeface="Archivo Black"/>
                <a:cs typeface="Archivo Black"/>
                <a:sym typeface="Archivo Black"/>
              </a:rPr>
              <a:t>Meme Stocks and Market Dynamics: Studying the Influence of r/wallstreetbets on the Stock Market</a:t>
            </a:r>
            <a:endParaRPr dirty="0">
              <a:solidFill>
                <a:schemeClr val="dk2"/>
              </a:solidFill>
              <a:latin typeface="Archivo Black"/>
              <a:ea typeface="Archivo Black"/>
              <a:cs typeface="Archivo Black"/>
              <a:sym typeface="Archivo Black"/>
            </a:endParaRPr>
          </a:p>
        </p:txBody>
      </p:sp>
      <p:sp>
        <p:nvSpPr>
          <p:cNvPr id="26962" name="Google Shape;26962;p52"/>
          <p:cNvSpPr txBox="1">
            <a:spLocks noGrp="1"/>
          </p:cNvSpPr>
          <p:nvPr>
            <p:ph type="subTitle" idx="1"/>
          </p:nvPr>
        </p:nvSpPr>
        <p:spPr>
          <a:xfrm>
            <a:off x="2392525" y="3694918"/>
            <a:ext cx="4359000" cy="579932"/>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Christopher Sagayaraj</a:t>
            </a:r>
          </a:p>
          <a:p>
            <a:pPr marL="0" lvl="0" indent="0" algn="ctr" rtl="0">
              <a:spcBef>
                <a:spcPts val="0"/>
              </a:spcBef>
              <a:spcAft>
                <a:spcPts val="0"/>
              </a:spcAft>
              <a:buNone/>
            </a:pPr>
            <a:r>
              <a:rPr lang="en-US" dirty="0">
                <a:solidFill>
                  <a:schemeClr val="dk1"/>
                </a:solidFill>
              </a:rPr>
              <a:t>2202631</a:t>
            </a:r>
            <a:endParaRPr dirty="0">
              <a:solidFill>
                <a:schemeClr val="dk1"/>
              </a:solidFill>
            </a:endParaRPr>
          </a:p>
        </p:txBody>
      </p:sp>
      <p:cxnSp>
        <p:nvCxnSpPr>
          <p:cNvPr id="26964" name="Google Shape;26964;p52"/>
          <p:cNvCxnSpPr>
            <a:cxnSpLocks/>
          </p:cNvCxnSpPr>
          <p:nvPr/>
        </p:nvCxnSpPr>
        <p:spPr>
          <a:xfrm flipH="1">
            <a:off x="325100" y="244625"/>
            <a:ext cx="8505131" cy="0"/>
          </a:xfrm>
          <a:prstGeom prst="straightConnector1">
            <a:avLst/>
          </a:prstGeom>
          <a:noFill/>
          <a:ln w="9525" cap="flat" cmpd="sng">
            <a:solidFill>
              <a:schemeClr val="lt2"/>
            </a:solidFill>
            <a:prstDash val="solid"/>
            <a:round/>
            <a:headEnd type="none" w="med" len="med"/>
            <a:tailEnd type="none" w="med" len="med"/>
          </a:ln>
        </p:spPr>
      </p:cxnSp>
      <p:grpSp>
        <p:nvGrpSpPr>
          <p:cNvPr id="26965" name="Google Shape;26965;p52"/>
          <p:cNvGrpSpPr/>
          <p:nvPr/>
        </p:nvGrpSpPr>
        <p:grpSpPr>
          <a:xfrm>
            <a:off x="8320098" y="4866112"/>
            <a:ext cx="510133" cy="78484"/>
            <a:chOff x="3521300" y="154525"/>
            <a:chExt cx="1256175" cy="193500"/>
          </a:xfrm>
        </p:grpSpPr>
        <p:sp>
          <p:nvSpPr>
            <p:cNvPr id="26966" name="Google Shape;26966;p52"/>
            <p:cNvSpPr/>
            <p:nvPr/>
          </p:nvSpPr>
          <p:spPr>
            <a:xfrm>
              <a:off x="3521300"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7" name="Google Shape;26967;p52"/>
            <p:cNvSpPr/>
            <p:nvPr/>
          </p:nvSpPr>
          <p:spPr>
            <a:xfrm>
              <a:off x="3875525"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8" name="Google Shape;26968;p52"/>
            <p:cNvSpPr/>
            <p:nvPr/>
          </p:nvSpPr>
          <p:spPr>
            <a:xfrm>
              <a:off x="4229750"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9" name="Google Shape;26969;p52"/>
            <p:cNvSpPr/>
            <p:nvPr/>
          </p:nvSpPr>
          <p:spPr>
            <a:xfrm>
              <a:off x="4583975"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857"/>
        <p:cNvGrpSpPr/>
        <p:nvPr/>
      </p:nvGrpSpPr>
      <p:grpSpPr>
        <a:xfrm>
          <a:off x="0" y="0"/>
          <a:ext cx="0" cy="0"/>
          <a:chOff x="0" y="0"/>
          <a:chExt cx="0" cy="0"/>
        </a:xfrm>
      </p:grpSpPr>
      <p:sp>
        <p:nvSpPr>
          <p:cNvPr id="27858" name="Google Shape;27858;p71"/>
          <p:cNvSpPr txBox="1">
            <a:spLocks noGrp="1"/>
          </p:cNvSpPr>
          <p:nvPr>
            <p:ph type="title"/>
          </p:nvPr>
        </p:nvSpPr>
        <p:spPr>
          <a:xfrm>
            <a:off x="3548775" y="1364450"/>
            <a:ext cx="5190000" cy="17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Data</a:t>
            </a:r>
            <a:endParaRPr sz="6000" dirty="0">
              <a:solidFill>
                <a:schemeClr val="lt2"/>
              </a:solidFill>
            </a:endParaRPr>
          </a:p>
        </p:txBody>
      </p:sp>
      <p:sp>
        <p:nvSpPr>
          <p:cNvPr id="27859" name="Google Shape;27859;p71"/>
          <p:cNvSpPr txBox="1">
            <a:spLocks noGrp="1"/>
          </p:cNvSpPr>
          <p:nvPr>
            <p:ph type="subTitle" idx="1"/>
          </p:nvPr>
        </p:nvSpPr>
        <p:spPr>
          <a:xfrm>
            <a:off x="3548775" y="3065647"/>
            <a:ext cx="5190000" cy="7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Understand the data collected.</a:t>
            </a:r>
            <a:endParaRPr dirty="0"/>
          </a:p>
        </p:txBody>
      </p:sp>
      <p:cxnSp>
        <p:nvCxnSpPr>
          <p:cNvPr id="2" name="Google Shape;26964;p52">
            <a:extLst>
              <a:ext uri="{FF2B5EF4-FFF2-40B4-BE49-F238E27FC236}">
                <a16:creationId xmlns:a16="http://schemas.microsoft.com/office/drawing/2014/main" id="{35ED832C-5EA6-BE2F-6CA0-40E7AF9779F3}"/>
              </a:ext>
            </a:extLst>
          </p:cNvPr>
          <p:cNvCxnSpPr>
            <a:cxnSpLocks/>
          </p:cNvCxnSpPr>
          <p:nvPr/>
        </p:nvCxnSpPr>
        <p:spPr>
          <a:xfrm flipH="1">
            <a:off x="325100" y="244625"/>
            <a:ext cx="8505131" cy="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857143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880"/>
        <p:cNvGrpSpPr/>
        <p:nvPr/>
      </p:nvGrpSpPr>
      <p:grpSpPr>
        <a:xfrm>
          <a:off x="0" y="0"/>
          <a:ext cx="0" cy="0"/>
          <a:chOff x="0" y="0"/>
          <a:chExt cx="0" cy="0"/>
        </a:xfrm>
      </p:grpSpPr>
      <p:sp>
        <p:nvSpPr>
          <p:cNvPr id="27881" name="Google Shape;27881;p73"/>
          <p:cNvSpPr txBox="1">
            <a:spLocks noGrp="1"/>
          </p:cNvSpPr>
          <p:nvPr>
            <p:ph type="title"/>
          </p:nvPr>
        </p:nvSpPr>
        <p:spPr>
          <a:xfrm>
            <a:off x="313700" y="368725"/>
            <a:ext cx="85167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About the data - text</a:t>
            </a:r>
            <a:endParaRPr dirty="0"/>
          </a:p>
        </p:txBody>
      </p:sp>
      <p:sp>
        <p:nvSpPr>
          <p:cNvPr id="27882" name="Google Shape;27882;p73"/>
          <p:cNvSpPr txBox="1">
            <a:spLocks noGrp="1"/>
          </p:cNvSpPr>
          <p:nvPr>
            <p:ph type="subTitle" idx="1"/>
          </p:nvPr>
        </p:nvSpPr>
        <p:spPr>
          <a:xfrm>
            <a:off x="1143293" y="3762156"/>
            <a:ext cx="6473835" cy="1128583"/>
          </a:xfrm>
          <a:prstGeom prst="rect">
            <a:avLst/>
          </a:prstGeom>
        </p:spPr>
        <p:txBody>
          <a:bodyPr spcFirstLastPara="1" wrap="square" lIns="91425" tIns="91425" rIns="91425" bIns="91425" anchor="t" anchorCtr="0">
            <a:noAutofit/>
          </a:bodyPr>
          <a:lstStyle/>
          <a:p>
            <a:pPr marL="91440" lvl="0" indent="0" algn="ctr" rtl="0">
              <a:spcBef>
                <a:spcPts val="1000"/>
              </a:spcBef>
              <a:spcAft>
                <a:spcPts val="0"/>
              </a:spcAft>
              <a:buNone/>
            </a:pPr>
            <a:r>
              <a:rPr lang="en-US" dirty="0"/>
              <a:t>This is how the initial data is first collected in a txt file with the date indicating when it was collected. Each new line is a different headline and the sentiment is collected for every sentence.</a:t>
            </a:r>
          </a:p>
        </p:txBody>
      </p:sp>
      <p:sp>
        <p:nvSpPr>
          <p:cNvPr id="27883" name="Google Shape;27883;p73"/>
          <p:cNvSpPr/>
          <p:nvPr/>
        </p:nvSpPr>
        <p:spPr>
          <a:xfrm>
            <a:off x="1913413" y="871143"/>
            <a:ext cx="5563592" cy="182751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4" name="Google Shape;27884;p73"/>
          <p:cNvSpPr/>
          <p:nvPr/>
        </p:nvSpPr>
        <p:spPr>
          <a:xfrm>
            <a:off x="2480028" y="1898647"/>
            <a:ext cx="5573355" cy="184917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descr="A screenshot of a computer&#10;&#10;Description automatically generated">
            <a:extLst>
              <a:ext uri="{FF2B5EF4-FFF2-40B4-BE49-F238E27FC236}">
                <a16:creationId xmlns:a16="http://schemas.microsoft.com/office/drawing/2014/main" id="{DF9C6D98-6131-0E88-3CE6-81B3EFB4E368}"/>
              </a:ext>
            </a:extLst>
          </p:cNvPr>
          <p:cNvPicPr>
            <a:picLocks noChangeAspect="1"/>
          </p:cNvPicPr>
          <p:nvPr/>
        </p:nvPicPr>
        <p:blipFill>
          <a:blip r:embed="rId3"/>
          <a:stretch>
            <a:fillRect/>
          </a:stretch>
        </p:blipFill>
        <p:spPr>
          <a:xfrm>
            <a:off x="1458292" y="944725"/>
            <a:ext cx="6473835" cy="2685316"/>
          </a:xfrm>
          <a:prstGeom prst="rect">
            <a:avLst/>
          </a:prstGeom>
        </p:spPr>
      </p:pic>
    </p:spTree>
    <p:extLst>
      <p:ext uri="{BB962C8B-B14F-4D97-AF65-F5344CB8AC3E}">
        <p14:creationId xmlns:p14="http://schemas.microsoft.com/office/powerpoint/2010/main" val="3396910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880"/>
        <p:cNvGrpSpPr/>
        <p:nvPr/>
      </p:nvGrpSpPr>
      <p:grpSpPr>
        <a:xfrm>
          <a:off x="0" y="0"/>
          <a:ext cx="0" cy="0"/>
          <a:chOff x="0" y="0"/>
          <a:chExt cx="0" cy="0"/>
        </a:xfrm>
      </p:grpSpPr>
      <p:sp>
        <p:nvSpPr>
          <p:cNvPr id="27881" name="Google Shape;27881;p73"/>
          <p:cNvSpPr txBox="1">
            <a:spLocks noGrp="1"/>
          </p:cNvSpPr>
          <p:nvPr>
            <p:ph type="title"/>
          </p:nvPr>
        </p:nvSpPr>
        <p:spPr>
          <a:xfrm>
            <a:off x="313700" y="368725"/>
            <a:ext cx="85167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About the data</a:t>
            </a:r>
            <a:endParaRPr dirty="0"/>
          </a:p>
        </p:txBody>
      </p:sp>
      <p:sp>
        <p:nvSpPr>
          <p:cNvPr id="27882" name="Google Shape;27882;p73"/>
          <p:cNvSpPr txBox="1">
            <a:spLocks noGrp="1"/>
          </p:cNvSpPr>
          <p:nvPr>
            <p:ph type="subTitle" idx="1"/>
          </p:nvPr>
        </p:nvSpPr>
        <p:spPr>
          <a:xfrm>
            <a:off x="1131863" y="3984592"/>
            <a:ext cx="6473835" cy="1128583"/>
          </a:xfrm>
          <a:prstGeom prst="rect">
            <a:avLst/>
          </a:prstGeom>
        </p:spPr>
        <p:txBody>
          <a:bodyPr spcFirstLastPara="1" wrap="square" lIns="91425" tIns="91425" rIns="91425" bIns="91425" anchor="t" anchorCtr="0">
            <a:noAutofit/>
          </a:bodyPr>
          <a:lstStyle/>
          <a:p>
            <a:pPr marL="91440" lvl="0" indent="0" algn="ctr" rtl="0">
              <a:spcBef>
                <a:spcPts val="1000"/>
              </a:spcBef>
              <a:spcAft>
                <a:spcPts val="0"/>
              </a:spcAft>
              <a:buNone/>
            </a:pPr>
            <a:r>
              <a:rPr lang="en-US" dirty="0"/>
              <a:t>This is the market data collected for S&amp;P and all other tickers.</a:t>
            </a:r>
          </a:p>
          <a:p>
            <a:pPr marL="91440" lvl="0" indent="0" algn="ctr" rtl="0">
              <a:spcBef>
                <a:spcPts val="1000"/>
              </a:spcBef>
              <a:spcAft>
                <a:spcPts val="0"/>
              </a:spcAft>
              <a:buNone/>
            </a:pPr>
            <a:r>
              <a:rPr lang="en-US" dirty="0"/>
              <a:t>It includes Open, High, Low, Close, and Volume (OHLCV). The adjusted close is not used for this study.</a:t>
            </a:r>
            <a:endParaRPr dirty="0"/>
          </a:p>
        </p:txBody>
      </p:sp>
      <p:sp>
        <p:nvSpPr>
          <p:cNvPr id="27883" name="Google Shape;27883;p73"/>
          <p:cNvSpPr/>
          <p:nvPr/>
        </p:nvSpPr>
        <p:spPr>
          <a:xfrm>
            <a:off x="1820191" y="1095055"/>
            <a:ext cx="4386453" cy="252362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4" name="Google Shape;27884;p73"/>
          <p:cNvSpPr/>
          <p:nvPr/>
        </p:nvSpPr>
        <p:spPr>
          <a:xfrm>
            <a:off x="1922780" y="1216877"/>
            <a:ext cx="4394150" cy="25535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descr="A table of numbers and a few words&#10;&#10;Description automatically generated with medium confidence">
            <a:extLst>
              <a:ext uri="{FF2B5EF4-FFF2-40B4-BE49-F238E27FC236}">
                <a16:creationId xmlns:a16="http://schemas.microsoft.com/office/drawing/2014/main" id="{FA38CF10-ABF6-BCC3-5950-C1E2CA06A70A}"/>
              </a:ext>
            </a:extLst>
          </p:cNvPr>
          <p:cNvPicPr>
            <a:picLocks noChangeAspect="1"/>
          </p:cNvPicPr>
          <p:nvPr/>
        </p:nvPicPr>
        <p:blipFill>
          <a:blip r:embed="rId3"/>
          <a:stretch>
            <a:fillRect/>
          </a:stretch>
        </p:blipFill>
        <p:spPr>
          <a:xfrm>
            <a:off x="1922780" y="1158908"/>
            <a:ext cx="4295140" cy="2553532"/>
          </a:xfrm>
          <a:prstGeom prst="rect">
            <a:avLst/>
          </a:prstGeom>
        </p:spPr>
      </p:pic>
    </p:spTree>
    <p:extLst>
      <p:ext uri="{BB962C8B-B14F-4D97-AF65-F5344CB8AC3E}">
        <p14:creationId xmlns:p14="http://schemas.microsoft.com/office/powerpoint/2010/main" val="4042259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880"/>
        <p:cNvGrpSpPr/>
        <p:nvPr/>
      </p:nvGrpSpPr>
      <p:grpSpPr>
        <a:xfrm>
          <a:off x="0" y="0"/>
          <a:ext cx="0" cy="0"/>
          <a:chOff x="0" y="0"/>
          <a:chExt cx="0" cy="0"/>
        </a:xfrm>
      </p:grpSpPr>
      <p:sp>
        <p:nvSpPr>
          <p:cNvPr id="27881" name="Google Shape;27881;p73"/>
          <p:cNvSpPr txBox="1">
            <a:spLocks noGrp="1"/>
          </p:cNvSpPr>
          <p:nvPr>
            <p:ph type="title"/>
          </p:nvPr>
        </p:nvSpPr>
        <p:spPr>
          <a:xfrm>
            <a:off x="313700" y="368725"/>
            <a:ext cx="85167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About the data</a:t>
            </a:r>
            <a:endParaRPr dirty="0"/>
          </a:p>
        </p:txBody>
      </p:sp>
      <p:sp>
        <p:nvSpPr>
          <p:cNvPr id="27882" name="Google Shape;27882;p73"/>
          <p:cNvSpPr txBox="1">
            <a:spLocks noGrp="1"/>
          </p:cNvSpPr>
          <p:nvPr>
            <p:ph type="subTitle" idx="1"/>
          </p:nvPr>
        </p:nvSpPr>
        <p:spPr>
          <a:xfrm>
            <a:off x="1189013" y="3059827"/>
            <a:ext cx="6473835" cy="1128583"/>
          </a:xfrm>
          <a:prstGeom prst="rect">
            <a:avLst/>
          </a:prstGeom>
        </p:spPr>
        <p:txBody>
          <a:bodyPr spcFirstLastPara="1" wrap="square" lIns="91425" tIns="91425" rIns="91425" bIns="91425" anchor="t" anchorCtr="0">
            <a:noAutofit/>
          </a:bodyPr>
          <a:lstStyle/>
          <a:p>
            <a:pPr marL="91440" lvl="0" indent="0" algn="ctr" rtl="0">
              <a:spcBef>
                <a:spcPts val="1000"/>
              </a:spcBef>
              <a:spcAft>
                <a:spcPts val="0"/>
              </a:spcAft>
              <a:buNone/>
            </a:pPr>
            <a:r>
              <a:rPr lang="en-US" dirty="0"/>
              <a:t>This is the final data collected and used as inputs for CNN and LSTM. The text, ticker, label, score, open, high, low, close and vol columns are used as inputs. The output column is determined by which day the return is being predicted.</a:t>
            </a:r>
            <a:endParaRPr dirty="0"/>
          </a:p>
        </p:txBody>
      </p:sp>
      <p:sp>
        <p:nvSpPr>
          <p:cNvPr id="27883" name="Google Shape;27883;p73"/>
          <p:cNvSpPr/>
          <p:nvPr/>
        </p:nvSpPr>
        <p:spPr>
          <a:xfrm>
            <a:off x="3108960" y="1158908"/>
            <a:ext cx="5563592" cy="182751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4" name="Google Shape;27884;p73"/>
          <p:cNvSpPr/>
          <p:nvPr/>
        </p:nvSpPr>
        <p:spPr>
          <a:xfrm>
            <a:off x="3211548" y="1280730"/>
            <a:ext cx="5573355" cy="184917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A table with numbers and a number of numbers&#10;&#10;Description automatically generated with medium confidence">
            <a:extLst>
              <a:ext uri="{FF2B5EF4-FFF2-40B4-BE49-F238E27FC236}">
                <a16:creationId xmlns:a16="http://schemas.microsoft.com/office/drawing/2014/main" id="{BA2447DA-3B21-5D3A-04F3-6F0B1B5CE98C}"/>
              </a:ext>
            </a:extLst>
          </p:cNvPr>
          <p:cNvPicPr>
            <a:picLocks noChangeAspect="1"/>
          </p:cNvPicPr>
          <p:nvPr/>
        </p:nvPicPr>
        <p:blipFill>
          <a:blip r:embed="rId3"/>
          <a:stretch>
            <a:fillRect/>
          </a:stretch>
        </p:blipFill>
        <p:spPr>
          <a:xfrm>
            <a:off x="574020" y="1210657"/>
            <a:ext cx="8362331" cy="184917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857"/>
        <p:cNvGrpSpPr/>
        <p:nvPr/>
      </p:nvGrpSpPr>
      <p:grpSpPr>
        <a:xfrm>
          <a:off x="0" y="0"/>
          <a:ext cx="0" cy="0"/>
          <a:chOff x="0" y="0"/>
          <a:chExt cx="0" cy="0"/>
        </a:xfrm>
      </p:grpSpPr>
      <p:sp>
        <p:nvSpPr>
          <p:cNvPr id="27858" name="Google Shape;27858;p71"/>
          <p:cNvSpPr txBox="1">
            <a:spLocks noGrp="1"/>
          </p:cNvSpPr>
          <p:nvPr>
            <p:ph type="title"/>
          </p:nvPr>
        </p:nvSpPr>
        <p:spPr>
          <a:xfrm>
            <a:off x="3548775" y="1364450"/>
            <a:ext cx="5190000" cy="17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Analysis</a:t>
            </a:r>
            <a:endParaRPr sz="6000" dirty="0">
              <a:solidFill>
                <a:schemeClr val="lt2"/>
              </a:solidFill>
            </a:endParaRPr>
          </a:p>
        </p:txBody>
      </p:sp>
      <p:sp>
        <p:nvSpPr>
          <p:cNvPr id="27859" name="Google Shape;27859;p71"/>
          <p:cNvSpPr txBox="1">
            <a:spLocks noGrp="1"/>
          </p:cNvSpPr>
          <p:nvPr>
            <p:ph type="subTitle" idx="1"/>
          </p:nvPr>
        </p:nvSpPr>
        <p:spPr>
          <a:xfrm>
            <a:off x="3548775" y="3065647"/>
            <a:ext cx="5190000" cy="7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Analyze the data collected and see the sentiment scores from the various models</a:t>
            </a:r>
            <a:endParaRPr dirty="0"/>
          </a:p>
        </p:txBody>
      </p:sp>
      <p:cxnSp>
        <p:nvCxnSpPr>
          <p:cNvPr id="2" name="Google Shape;26964;p52">
            <a:extLst>
              <a:ext uri="{FF2B5EF4-FFF2-40B4-BE49-F238E27FC236}">
                <a16:creationId xmlns:a16="http://schemas.microsoft.com/office/drawing/2014/main" id="{35ED832C-5EA6-BE2F-6CA0-40E7AF9779F3}"/>
              </a:ext>
            </a:extLst>
          </p:cNvPr>
          <p:cNvCxnSpPr>
            <a:cxnSpLocks/>
          </p:cNvCxnSpPr>
          <p:nvPr/>
        </p:nvCxnSpPr>
        <p:spPr>
          <a:xfrm flipH="1">
            <a:off x="325100" y="244625"/>
            <a:ext cx="8505131"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000" y="278508"/>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Stocks</a:t>
            </a:r>
            <a:endParaRPr dirty="0"/>
          </a:p>
        </p:txBody>
      </p:sp>
      <p:pic>
        <p:nvPicPr>
          <p:cNvPr id="4" name="Picture 3" descr="A table with numbers and letters&#10;&#10;Description automatically generated">
            <a:extLst>
              <a:ext uri="{FF2B5EF4-FFF2-40B4-BE49-F238E27FC236}">
                <a16:creationId xmlns:a16="http://schemas.microsoft.com/office/drawing/2014/main" id="{B0C2A0E9-EAEA-3C79-0C7F-1C01888B4EC8}"/>
              </a:ext>
            </a:extLst>
          </p:cNvPr>
          <p:cNvPicPr>
            <a:picLocks noChangeAspect="1"/>
          </p:cNvPicPr>
          <p:nvPr/>
        </p:nvPicPr>
        <p:blipFill>
          <a:blip r:embed="rId3"/>
          <a:stretch>
            <a:fillRect/>
          </a:stretch>
        </p:blipFill>
        <p:spPr>
          <a:xfrm>
            <a:off x="146610" y="1264350"/>
            <a:ext cx="1972808" cy="1460189"/>
          </a:xfrm>
          <a:prstGeom prst="rect">
            <a:avLst/>
          </a:prstGeom>
        </p:spPr>
      </p:pic>
      <p:sp>
        <p:nvSpPr>
          <p:cNvPr id="5" name="Google Shape;27859;p71">
            <a:extLst>
              <a:ext uri="{FF2B5EF4-FFF2-40B4-BE49-F238E27FC236}">
                <a16:creationId xmlns:a16="http://schemas.microsoft.com/office/drawing/2014/main" id="{CA554003-2504-92F6-7528-3C8C50A4E0EB}"/>
              </a:ext>
            </a:extLst>
          </p:cNvPr>
          <p:cNvSpPr txBox="1">
            <a:spLocks/>
          </p:cNvSpPr>
          <p:nvPr/>
        </p:nvSpPr>
        <p:spPr>
          <a:xfrm>
            <a:off x="146610" y="2748701"/>
            <a:ext cx="2817735" cy="39764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000" dirty="0"/>
              <a:t>Stocks with more than 10 mentions</a:t>
            </a:r>
          </a:p>
        </p:txBody>
      </p:sp>
      <p:pic>
        <p:nvPicPr>
          <p:cNvPr id="7" name="Picture 6" descr="A graph showing a line&#10;&#10;Description automatically generated">
            <a:extLst>
              <a:ext uri="{FF2B5EF4-FFF2-40B4-BE49-F238E27FC236}">
                <a16:creationId xmlns:a16="http://schemas.microsoft.com/office/drawing/2014/main" id="{0670E0F7-6D15-9E0C-CA26-0D07EA9B6D51}"/>
              </a:ext>
            </a:extLst>
          </p:cNvPr>
          <p:cNvPicPr>
            <a:picLocks noChangeAspect="1"/>
          </p:cNvPicPr>
          <p:nvPr/>
        </p:nvPicPr>
        <p:blipFill>
          <a:blip r:embed="rId4"/>
          <a:stretch>
            <a:fillRect/>
          </a:stretch>
        </p:blipFill>
        <p:spPr>
          <a:xfrm>
            <a:off x="2771188" y="953116"/>
            <a:ext cx="2798153" cy="1853776"/>
          </a:xfrm>
          <a:prstGeom prst="rect">
            <a:avLst/>
          </a:prstGeom>
        </p:spPr>
      </p:pic>
      <p:pic>
        <p:nvPicPr>
          <p:cNvPr id="11" name="Picture 10" descr="A graph showing a price&#10;&#10;Description automatically generated with medium confidence">
            <a:extLst>
              <a:ext uri="{FF2B5EF4-FFF2-40B4-BE49-F238E27FC236}">
                <a16:creationId xmlns:a16="http://schemas.microsoft.com/office/drawing/2014/main" id="{2EF74403-9FBD-DFB7-4FDD-F115A87E757A}"/>
              </a:ext>
            </a:extLst>
          </p:cNvPr>
          <p:cNvPicPr>
            <a:picLocks noChangeAspect="1"/>
          </p:cNvPicPr>
          <p:nvPr/>
        </p:nvPicPr>
        <p:blipFill>
          <a:blip r:embed="rId5"/>
          <a:stretch>
            <a:fillRect/>
          </a:stretch>
        </p:blipFill>
        <p:spPr>
          <a:xfrm>
            <a:off x="5760388" y="943120"/>
            <a:ext cx="2826675" cy="1872672"/>
          </a:xfrm>
          <a:prstGeom prst="rect">
            <a:avLst/>
          </a:prstGeom>
        </p:spPr>
      </p:pic>
      <p:pic>
        <p:nvPicPr>
          <p:cNvPr id="13" name="Picture 12" descr="A graph showing a line&#10;&#10;Description automatically generated with medium confidence">
            <a:extLst>
              <a:ext uri="{FF2B5EF4-FFF2-40B4-BE49-F238E27FC236}">
                <a16:creationId xmlns:a16="http://schemas.microsoft.com/office/drawing/2014/main" id="{A763314A-EF95-36DA-566A-72026749F59B}"/>
              </a:ext>
            </a:extLst>
          </p:cNvPr>
          <p:cNvPicPr>
            <a:picLocks noChangeAspect="1"/>
          </p:cNvPicPr>
          <p:nvPr/>
        </p:nvPicPr>
        <p:blipFill>
          <a:blip r:embed="rId6"/>
          <a:stretch>
            <a:fillRect/>
          </a:stretch>
        </p:blipFill>
        <p:spPr>
          <a:xfrm>
            <a:off x="2742667" y="3064722"/>
            <a:ext cx="2826674" cy="1872672"/>
          </a:xfrm>
          <a:prstGeom prst="rect">
            <a:avLst/>
          </a:prstGeom>
        </p:spPr>
      </p:pic>
    </p:spTree>
    <p:extLst>
      <p:ext uri="{BB962C8B-B14F-4D97-AF65-F5344CB8AC3E}">
        <p14:creationId xmlns:p14="http://schemas.microsoft.com/office/powerpoint/2010/main" val="37818158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Text</a:t>
            </a:r>
            <a:endParaRPr dirty="0"/>
          </a:p>
        </p:txBody>
      </p:sp>
      <p:pic>
        <p:nvPicPr>
          <p:cNvPr id="4" name="Picture 3" descr="A screenshot of a graph&#10;&#10;Description automatically generated">
            <a:extLst>
              <a:ext uri="{FF2B5EF4-FFF2-40B4-BE49-F238E27FC236}">
                <a16:creationId xmlns:a16="http://schemas.microsoft.com/office/drawing/2014/main" id="{CCCD427A-3D75-543E-ACCA-83090C8F2B4D}"/>
              </a:ext>
            </a:extLst>
          </p:cNvPr>
          <p:cNvPicPr>
            <a:picLocks noChangeAspect="1"/>
          </p:cNvPicPr>
          <p:nvPr/>
        </p:nvPicPr>
        <p:blipFill>
          <a:blip r:embed="rId3"/>
          <a:stretch>
            <a:fillRect/>
          </a:stretch>
        </p:blipFill>
        <p:spPr>
          <a:xfrm>
            <a:off x="2453498" y="950249"/>
            <a:ext cx="4535130" cy="4193251"/>
          </a:xfrm>
          <a:prstGeom prst="rect">
            <a:avLst/>
          </a:prstGeom>
        </p:spPr>
      </p:pic>
    </p:spTree>
    <p:extLst>
      <p:ext uri="{BB962C8B-B14F-4D97-AF65-F5344CB8AC3E}">
        <p14:creationId xmlns:p14="http://schemas.microsoft.com/office/powerpoint/2010/main" val="17250859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Banks</a:t>
            </a:r>
            <a:endParaRPr dirty="0"/>
          </a:p>
        </p:txBody>
      </p:sp>
      <p:pic>
        <p:nvPicPr>
          <p:cNvPr id="4" name="Picture 3" descr="A graph with numbers and a line&#10;&#10;Description automatically generated">
            <a:extLst>
              <a:ext uri="{FF2B5EF4-FFF2-40B4-BE49-F238E27FC236}">
                <a16:creationId xmlns:a16="http://schemas.microsoft.com/office/drawing/2014/main" id="{552D75F7-C212-0ECD-6B4E-FC0BE75C5A11}"/>
              </a:ext>
            </a:extLst>
          </p:cNvPr>
          <p:cNvPicPr>
            <a:picLocks noChangeAspect="1"/>
          </p:cNvPicPr>
          <p:nvPr/>
        </p:nvPicPr>
        <p:blipFill>
          <a:blip r:embed="rId3"/>
          <a:stretch>
            <a:fillRect/>
          </a:stretch>
        </p:blipFill>
        <p:spPr>
          <a:xfrm>
            <a:off x="87823" y="1208475"/>
            <a:ext cx="4759142" cy="2726549"/>
          </a:xfrm>
          <a:prstGeom prst="rect">
            <a:avLst/>
          </a:prstGeom>
        </p:spPr>
      </p:pic>
      <p:pic>
        <p:nvPicPr>
          <p:cNvPr id="5" name="Picture 4" descr="A graph showing a price&#10;&#10;Description automatically generated with medium confidence">
            <a:extLst>
              <a:ext uri="{FF2B5EF4-FFF2-40B4-BE49-F238E27FC236}">
                <a16:creationId xmlns:a16="http://schemas.microsoft.com/office/drawing/2014/main" id="{C96FAF94-DAC0-096E-DDD6-F9CFCE8BB261}"/>
              </a:ext>
            </a:extLst>
          </p:cNvPr>
          <p:cNvPicPr>
            <a:picLocks noChangeAspect="1"/>
          </p:cNvPicPr>
          <p:nvPr/>
        </p:nvPicPr>
        <p:blipFill>
          <a:blip r:embed="rId4"/>
          <a:stretch>
            <a:fillRect/>
          </a:stretch>
        </p:blipFill>
        <p:spPr>
          <a:xfrm>
            <a:off x="4940633" y="1208476"/>
            <a:ext cx="4115544" cy="2726548"/>
          </a:xfrm>
          <a:prstGeom prst="rect">
            <a:avLst/>
          </a:prstGeom>
        </p:spPr>
      </p:pic>
    </p:spTree>
    <p:extLst>
      <p:ext uri="{BB962C8B-B14F-4D97-AF65-F5344CB8AC3E}">
        <p14:creationId xmlns:p14="http://schemas.microsoft.com/office/powerpoint/2010/main" val="941336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000" y="169661"/>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FinBERT scores</a:t>
            </a:r>
            <a:endParaRPr dirty="0"/>
          </a:p>
        </p:txBody>
      </p:sp>
      <p:pic>
        <p:nvPicPr>
          <p:cNvPr id="4" name="Picture 3" descr="A pie chart with red triangle and green triangle&#10;&#10;Description automatically generated">
            <a:extLst>
              <a:ext uri="{FF2B5EF4-FFF2-40B4-BE49-F238E27FC236}">
                <a16:creationId xmlns:a16="http://schemas.microsoft.com/office/drawing/2014/main" id="{406894F2-9661-72D6-5255-D3C2ADB48713}"/>
              </a:ext>
            </a:extLst>
          </p:cNvPr>
          <p:cNvPicPr>
            <a:picLocks noChangeAspect="1"/>
          </p:cNvPicPr>
          <p:nvPr/>
        </p:nvPicPr>
        <p:blipFill>
          <a:blip r:embed="rId3"/>
          <a:stretch>
            <a:fillRect/>
          </a:stretch>
        </p:blipFill>
        <p:spPr>
          <a:xfrm>
            <a:off x="220554" y="845193"/>
            <a:ext cx="2114932" cy="2003963"/>
          </a:xfrm>
          <a:prstGeom prst="rect">
            <a:avLst/>
          </a:prstGeom>
        </p:spPr>
      </p:pic>
      <p:pic>
        <p:nvPicPr>
          <p:cNvPr id="6" name="Picture 5" descr="A graph of a distribution of a number of points&#10;&#10;Description automatically generated with medium confidence">
            <a:extLst>
              <a:ext uri="{FF2B5EF4-FFF2-40B4-BE49-F238E27FC236}">
                <a16:creationId xmlns:a16="http://schemas.microsoft.com/office/drawing/2014/main" id="{992C9D89-7AAE-842E-12A3-AC94FFC5AD65}"/>
              </a:ext>
            </a:extLst>
          </p:cNvPr>
          <p:cNvPicPr>
            <a:picLocks noChangeAspect="1"/>
          </p:cNvPicPr>
          <p:nvPr/>
        </p:nvPicPr>
        <p:blipFill>
          <a:blip r:embed="rId4"/>
          <a:stretch>
            <a:fillRect/>
          </a:stretch>
        </p:blipFill>
        <p:spPr>
          <a:xfrm>
            <a:off x="220554" y="2723174"/>
            <a:ext cx="3679642" cy="2329237"/>
          </a:xfrm>
          <a:prstGeom prst="rect">
            <a:avLst/>
          </a:prstGeom>
        </p:spPr>
      </p:pic>
      <p:pic>
        <p:nvPicPr>
          <p:cNvPr id="8" name="Picture 7" descr="A graph of different colored squares&#10;&#10;Description automatically generated">
            <a:extLst>
              <a:ext uri="{FF2B5EF4-FFF2-40B4-BE49-F238E27FC236}">
                <a16:creationId xmlns:a16="http://schemas.microsoft.com/office/drawing/2014/main" id="{B165E082-306C-4147-EF9A-E1DB43FB2BF4}"/>
              </a:ext>
            </a:extLst>
          </p:cNvPr>
          <p:cNvPicPr>
            <a:picLocks noChangeAspect="1"/>
          </p:cNvPicPr>
          <p:nvPr/>
        </p:nvPicPr>
        <p:blipFill>
          <a:blip r:embed="rId5"/>
          <a:stretch>
            <a:fillRect/>
          </a:stretch>
        </p:blipFill>
        <p:spPr>
          <a:xfrm>
            <a:off x="4221561" y="992930"/>
            <a:ext cx="4701885" cy="3157640"/>
          </a:xfrm>
          <a:prstGeom prst="rect">
            <a:avLst/>
          </a:prstGeom>
        </p:spPr>
      </p:pic>
    </p:spTree>
    <p:extLst>
      <p:ext uri="{BB962C8B-B14F-4D97-AF65-F5344CB8AC3E}">
        <p14:creationId xmlns:p14="http://schemas.microsoft.com/office/powerpoint/2010/main" val="19213587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000" y="250650"/>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err="1"/>
              <a:t>RoBERTa</a:t>
            </a:r>
            <a:r>
              <a:rPr lang="en" dirty="0"/>
              <a:t> scores</a:t>
            </a:r>
            <a:endParaRPr dirty="0"/>
          </a:p>
        </p:txBody>
      </p:sp>
      <p:pic>
        <p:nvPicPr>
          <p:cNvPr id="4" name="Picture 3" descr="A pie chart with red triangle and green triangle&#10;&#10;Description automatically generated">
            <a:extLst>
              <a:ext uri="{FF2B5EF4-FFF2-40B4-BE49-F238E27FC236}">
                <a16:creationId xmlns:a16="http://schemas.microsoft.com/office/drawing/2014/main" id="{F95EC902-981E-C660-27C3-4A9908C6AB06}"/>
              </a:ext>
            </a:extLst>
          </p:cNvPr>
          <p:cNvPicPr>
            <a:picLocks noChangeAspect="1"/>
          </p:cNvPicPr>
          <p:nvPr/>
        </p:nvPicPr>
        <p:blipFill>
          <a:blip r:embed="rId3"/>
          <a:stretch>
            <a:fillRect/>
          </a:stretch>
        </p:blipFill>
        <p:spPr>
          <a:xfrm>
            <a:off x="266672" y="826650"/>
            <a:ext cx="2022242" cy="1934045"/>
          </a:xfrm>
          <a:prstGeom prst="rect">
            <a:avLst/>
          </a:prstGeom>
        </p:spPr>
      </p:pic>
      <p:pic>
        <p:nvPicPr>
          <p:cNvPr id="6" name="Picture 5" descr="A graph with a purple line&#10;&#10;Description automatically generated">
            <a:extLst>
              <a:ext uri="{FF2B5EF4-FFF2-40B4-BE49-F238E27FC236}">
                <a16:creationId xmlns:a16="http://schemas.microsoft.com/office/drawing/2014/main" id="{D131A0EA-64C3-C206-B6C0-BE8382AF6EA4}"/>
              </a:ext>
            </a:extLst>
          </p:cNvPr>
          <p:cNvPicPr>
            <a:picLocks noChangeAspect="1"/>
          </p:cNvPicPr>
          <p:nvPr/>
        </p:nvPicPr>
        <p:blipFill>
          <a:blip r:embed="rId4"/>
          <a:stretch>
            <a:fillRect/>
          </a:stretch>
        </p:blipFill>
        <p:spPr>
          <a:xfrm>
            <a:off x="186612" y="2650470"/>
            <a:ext cx="3474876" cy="2209751"/>
          </a:xfrm>
          <a:prstGeom prst="rect">
            <a:avLst/>
          </a:prstGeom>
        </p:spPr>
      </p:pic>
      <p:pic>
        <p:nvPicPr>
          <p:cNvPr id="8" name="Picture 7" descr="A graph of a number of tickers&#10;&#10;Description automatically generated">
            <a:extLst>
              <a:ext uri="{FF2B5EF4-FFF2-40B4-BE49-F238E27FC236}">
                <a16:creationId xmlns:a16="http://schemas.microsoft.com/office/drawing/2014/main" id="{E667D9AB-62D5-4C20-1688-5F798F562C5E}"/>
              </a:ext>
            </a:extLst>
          </p:cNvPr>
          <p:cNvPicPr>
            <a:picLocks noChangeAspect="1"/>
          </p:cNvPicPr>
          <p:nvPr/>
        </p:nvPicPr>
        <p:blipFill>
          <a:blip r:embed="rId5"/>
          <a:stretch>
            <a:fillRect/>
          </a:stretch>
        </p:blipFill>
        <p:spPr>
          <a:xfrm>
            <a:off x="3850929" y="1046026"/>
            <a:ext cx="5106459" cy="3429337"/>
          </a:xfrm>
          <a:prstGeom prst="rect">
            <a:avLst/>
          </a:prstGeom>
        </p:spPr>
      </p:pic>
    </p:spTree>
    <p:extLst>
      <p:ext uri="{BB962C8B-B14F-4D97-AF65-F5344CB8AC3E}">
        <p14:creationId xmlns:p14="http://schemas.microsoft.com/office/powerpoint/2010/main" val="32017297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982"/>
        <p:cNvGrpSpPr/>
        <p:nvPr/>
      </p:nvGrpSpPr>
      <p:grpSpPr>
        <a:xfrm>
          <a:off x="0" y="0"/>
          <a:ext cx="0" cy="0"/>
          <a:chOff x="0" y="0"/>
          <a:chExt cx="0" cy="0"/>
        </a:xfrm>
      </p:grpSpPr>
      <p:sp>
        <p:nvSpPr>
          <p:cNvPr id="26983" name="Google Shape;26983;p54"/>
          <p:cNvSpPr txBox="1">
            <a:spLocks noGrp="1"/>
          </p:cNvSpPr>
          <p:nvPr>
            <p:ph type="title" idx="15"/>
          </p:nvPr>
        </p:nvSpPr>
        <p:spPr>
          <a:xfrm>
            <a:off x="720025" y="368725"/>
            <a:ext cx="7704000" cy="576000"/>
          </a:xfrm>
          <a:prstGeom prst="rect">
            <a:avLst/>
          </a:prstGeom>
          <a:noFill/>
        </p:spPr>
        <p:txBody>
          <a:bodyPr spcFirstLastPara="1" wrap="square" lIns="91425" tIns="64000" rIns="91425" bIns="91425" anchor="t" anchorCtr="0">
            <a:noAutofit/>
          </a:bodyPr>
          <a:lstStyle/>
          <a:p>
            <a:pPr marL="0" lvl="0" indent="0" algn="ctr" rtl="0">
              <a:spcBef>
                <a:spcPts val="0"/>
              </a:spcBef>
              <a:spcAft>
                <a:spcPts val="0"/>
              </a:spcAft>
              <a:buNone/>
            </a:pPr>
            <a:r>
              <a:rPr lang="en"/>
              <a:t>Table of contents</a:t>
            </a:r>
            <a:endParaRPr/>
          </a:p>
        </p:txBody>
      </p:sp>
      <p:sp>
        <p:nvSpPr>
          <p:cNvPr id="26984" name="Google Shape;26984;p54"/>
          <p:cNvSpPr txBox="1">
            <a:spLocks noGrp="1"/>
          </p:cNvSpPr>
          <p:nvPr>
            <p:ph type="subTitle" idx="5"/>
          </p:nvPr>
        </p:nvSpPr>
        <p:spPr>
          <a:xfrm>
            <a:off x="3421244" y="3655353"/>
            <a:ext cx="2301600" cy="48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600" dirty="0">
                <a:solidFill>
                  <a:srgbClr val="666666"/>
                </a:solidFill>
              </a:rPr>
              <a:t>Analysis of the data collected and results</a:t>
            </a:r>
            <a:endParaRPr sz="1600" dirty="0">
              <a:solidFill>
                <a:srgbClr val="666666"/>
              </a:solidFill>
            </a:endParaRPr>
          </a:p>
        </p:txBody>
      </p:sp>
      <p:sp>
        <p:nvSpPr>
          <p:cNvPr id="26985" name="Google Shape;26985;p54"/>
          <p:cNvSpPr txBox="1">
            <a:spLocks noGrp="1"/>
          </p:cNvSpPr>
          <p:nvPr>
            <p:ph type="title"/>
          </p:nvPr>
        </p:nvSpPr>
        <p:spPr>
          <a:xfrm>
            <a:off x="720000" y="1674523"/>
            <a:ext cx="2301600" cy="457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dk2"/>
                </a:solidFill>
              </a:rPr>
              <a:t>01.</a:t>
            </a:r>
            <a:r>
              <a:rPr lang="en" dirty="0">
                <a:solidFill>
                  <a:schemeClr val="dk1"/>
                </a:solidFill>
              </a:rPr>
              <a:t> Introduction </a:t>
            </a:r>
            <a:endParaRPr dirty="0">
              <a:solidFill>
                <a:schemeClr val="dk1"/>
              </a:solidFill>
            </a:endParaRPr>
          </a:p>
        </p:txBody>
      </p:sp>
      <p:sp>
        <p:nvSpPr>
          <p:cNvPr id="26986" name="Google Shape;26986;p54"/>
          <p:cNvSpPr txBox="1">
            <a:spLocks noGrp="1"/>
          </p:cNvSpPr>
          <p:nvPr>
            <p:ph type="subTitle" idx="1"/>
          </p:nvPr>
        </p:nvSpPr>
        <p:spPr>
          <a:xfrm>
            <a:off x="720000" y="2126021"/>
            <a:ext cx="2301600" cy="48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Discuss the overall question this paper is trying to answer</a:t>
            </a:r>
            <a:endParaRPr dirty="0"/>
          </a:p>
        </p:txBody>
      </p:sp>
      <p:sp>
        <p:nvSpPr>
          <p:cNvPr id="26987" name="Google Shape;26987;p54"/>
          <p:cNvSpPr txBox="1">
            <a:spLocks noGrp="1"/>
          </p:cNvSpPr>
          <p:nvPr>
            <p:ph type="title" idx="2"/>
          </p:nvPr>
        </p:nvSpPr>
        <p:spPr>
          <a:xfrm>
            <a:off x="720000" y="3203855"/>
            <a:ext cx="2301600" cy="457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solidFill>
                  <a:schemeClr val="dk2"/>
                </a:solidFill>
              </a:rPr>
              <a:t>04.</a:t>
            </a:r>
            <a:r>
              <a:rPr lang="en">
                <a:solidFill>
                  <a:schemeClr val="dk1"/>
                </a:solidFill>
              </a:rPr>
              <a:t> Methodology</a:t>
            </a:r>
            <a:endParaRPr>
              <a:solidFill>
                <a:schemeClr val="dk1"/>
              </a:solidFill>
            </a:endParaRPr>
          </a:p>
        </p:txBody>
      </p:sp>
      <p:sp>
        <p:nvSpPr>
          <p:cNvPr id="26988" name="Google Shape;26988;p54"/>
          <p:cNvSpPr txBox="1">
            <a:spLocks noGrp="1"/>
          </p:cNvSpPr>
          <p:nvPr>
            <p:ph type="subTitle" idx="3"/>
          </p:nvPr>
        </p:nvSpPr>
        <p:spPr>
          <a:xfrm>
            <a:off x="720000" y="3655353"/>
            <a:ext cx="2301600" cy="692712"/>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We can see the how the models interact with each other</a:t>
            </a:r>
            <a:endParaRPr dirty="0"/>
          </a:p>
        </p:txBody>
      </p:sp>
      <p:sp>
        <p:nvSpPr>
          <p:cNvPr id="26989" name="Google Shape;26989;p54"/>
          <p:cNvSpPr txBox="1">
            <a:spLocks noGrp="1"/>
          </p:cNvSpPr>
          <p:nvPr>
            <p:ph type="title" idx="4"/>
          </p:nvPr>
        </p:nvSpPr>
        <p:spPr>
          <a:xfrm>
            <a:off x="3421244" y="3203855"/>
            <a:ext cx="2301600" cy="457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dk2"/>
                </a:solidFill>
              </a:rPr>
              <a:t>05.</a:t>
            </a:r>
            <a:r>
              <a:rPr lang="en" dirty="0">
                <a:solidFill>
                  <a:schemeClr val="dk1"/>
                </a:solidFill>
              </a:rPr>
              <a:t> </a:t>
            </a:r>
            <a:r>
              <a:rPr lang="en" dirty="0"/>
              <a:t>Analysis</a:t>
            </a:r>
            <a:endParaRPr dirty="0">
              <a:solidFill>
                <a:schemeClr val="dk1"/>
              </a:solidFill>
            </a:endParaRPr>
          </a:p>
        </p:txBody>
      </p:sp>
      <p:sp>
        <p:nvSpPr>
          <p:cNvPr id="26990" name="Google Shape;26990;p54"/>
          <p:cNvSpPr txBox="1">
            <a:spLocks noGrp="1"/>
          </p:cNvSpPr>
          <p:nvPr>
            <p:ph type="title" idx="6"/>
          </p:nvPr>
        </p:nvSpPr>
        <p:spPr>
          <a:xfrm>
            <a:off x="3421244" y="1674523"/>
            <a:ext cx="2301600" cy="457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dk2"/>
                </a:solidFill>
              </a:rPr>
              <a:t>02.</a:t>
            </a:r>
            <a:r>
              <a:rPr lang="en" dirty="0">
                <a:solidFill>
                  <a:schemeClr val="dk1"/>
                </a:solidFill>
              </a:rPr>
              <a:t> Literature</a:t>
            </a:r>
            <a:endParaRPr dirty="0">
              <a:solidFill>
                <a:schemeClr val="dk1"/>
              </a:solidFill>
            </a:endParaRPr>
          </a:p>
        </p:txBody>
      </p:sp>
      <p:sp>
        <p:nvSpPr>
          <p:cNvPr id="26991" name="Google Shape;26991;p54"/>
          <p:cNvSpPr txBox="1">
            <a:spLocks noGrp="1"/>
          </p:cNvSpPr>
          <p:nvPr>
            <p:ph type="subTitle" idx="7"/>
          </p:nvPr>
        </p:nvSpPr>
        <p:spPr>
          <a:xfrm>
            <a:off x="3421244" y="2126021"/>
            <a:ext cx="2301600" cy="48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Learn about the various literature covered.</a:t>
            </a:r>
            <a:endParaRPr dirty="0"/>
          </a:p>
        </p:txBody>
      </p:sp>
      <p:sp>
        <p:nvSpPr>
          <p:cNvPr id="26992" name="Google Shape;26992;p54"/>
          <p:cNvSpPr txBox="1">
            <a:spLocks noGrp="1"/>
          </p:cNvSpPr>
          <p:nvPr>
            <p:ph type="title" idx="8"/>
          </p:nvPr>
        </p:nvSpPr>
        <p:spPr>
          <a:xfrm>
            <a:off x="6122487" y="3203855"/>
            <a:ext cx="2301600" cy="457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solidFill>
                  <a:schemeClr val="dk2"/>
                </a:solidFill>
              </a:rPr>
              <a:t>06.</a:t>
            </a:r>
            <a:r>
              <a:rPr lang="en">
                <a:solidFill>
                  <a:schemeClr val="dk1"/>
                </a:solidFill>
              </a:rPr>
              <a:t> Conclusions</a:t>
            </a:r>
            <a:endParaRPr>
              <a:solidFill>
                <a:schemeClr val="dk1"/>
              </a:solidFill>
            </a:endParaRPr>
          </a:p>
        </p:txBody>
      </p:sp>
      <p:sp>
        <p:nvSpPr>
          <p:cNvPr id="26993" name="Google Shape;26993;p54"/>
          <p:cNvSpPr txBox="1">
            <a:spLocks noGrp="1"/>
          </p:cNvSpPr>
          <p:nvPr>
            <p:ph type="subTitle" idx="9"/>
          </p:nvPr>
        </p:nvSpPr>
        <p:spPr>
          <a:xfrm>
            <a:off x="6122487" y="3655353"/>
            <a:ext cx="2301600" cy="48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Overview of the paper.</a:t>
            </a:r>
            <a:endParaRPr dirty="0"/>
          </a:p>
        </p:txBody>
      </p:sp>
      <p:sp>
        <p:nvSpPr>
          <p:cNvPr id="26994" name="Google Shape;26994;p54"/>
          <p:cNvSpPr txBox="1">
            <a:spLocks noGrp="1"/>
          </p:cNvSpPr>
          <p:nvPr>
            <p:ph type="title" idx="13"/>
          </p:nvPr>
        </p:nvSpPr>
        <p:spPr>
          <a:xfrm>
            <a:off x="6122487" y="1674523"/>
            <a:ext cx="2301600" cy="457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dk2"/>
                </a:solidFill>
              </a:rPr>
              <a:t>03.</a:t>
            </a:r>
            <a:r>
              <a:rPr lang="en" dirty="0">
                <a:solidFill>
                  <a:schemeClr val="dk1"/>
                </a:solidFill>
              </a:rPr>
              <a:t> Objectives</a:t>
            </a:r>
            <a:endParaRPr dirty="0">
              <a:solidFill>
                <a:schemeClr val="dk1"/>
              </a:solidFill>
            </a:endParaRPr>
          </a:p>
        </p:txBody>
      </p:sp>
      <p:sp>
        <p:nvSpPr>
          <p:cNvPr id="26995" name="Google Shape;26995;p54"/>
          <p:cNvSpPr txBox="1">
            <a:spLocks noGrp="1"/>
          </p:cNvSpPr>
          <p:nvPr>
            <p:ph type="subTitle" idx="14"/>
          </p:nvPr>
        </p:nvSpPr>
        <p:spPr>
          <a:xfrm>
            <a:off x="6122487" y="2126021"/>
            <a:ext cx="2301600" cy="48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Talk about why the models are chosen for this paper. </a:t>
            </a:r>
            <a:endParaRPr dirty="0"/>
          </a:p>
        </p:txBody>
      </p:sp>
      <p:grpSp>
        <p:nvGrpSpPr>
          <p:cNvPr id="26996" name="Google Shape;26996;p54"/>
          <p:cNvGrpSpPr/>
          <p:nvPr/>
        </p:nvGrpSpPr>
        <p:grpSpPr>
          <a:xfrm>
            <a:off x="8320098" y="4866112"/>
            <a:ext cx="510133" cy="78484"/>
            <a:chOff x="3521300" y="154525"/>
            <a:chExt cx="1256175" cy="193500"/>
          </a:xfrm>
        </p:grpSpPr>
        <p:sp>
          <p:nvSpPr>
            <p:cNvPr id="26997" name="Google Shape;26997;p54"/>
            <p:cNvSpPr/>
            <p:nvPr/>
          </p:nvSpPr>
          <p:spPr>
            <a:xfrm>
              <a:off x="3521300"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8" name="Google Shape;26998;p54"/>
            <p:cNvSpPr/>
            <p:nvPr/>
          </p:nvSpPr>
          <p:spPr>
            <a:xfrm>
              <a:off x="3875525"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9" name="Google Shape;26999;p54"/>
            <p:cNvSpPr/>
            <p:nvPr/>
          </p:nvSpPr>
          <p:spPr>
            <a:xfrm>
              <a:off x="4229750"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0" name="Google Shape;27000;p54"/>
            <p:cNvSpPr/>
            <p:nvPr/>
          </p:nvSpPr>
          <p:spPr>
            <a:xfrm>
              <a:off x="4583975"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653118" y="84799"/>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GPT-3 scores</a:t>
            </a:r>
            <a:endParaRPr dirty="0"/>
          </a:p>
        </p:txBody>
      </p:sp>
      <p:sp>
        <p:nvSpPr>
          <p:cNvPr id="2" name="Google Shape;27859;p71">
            <a:extLst>
              <a:ext uri="{FF2B5EF4-FFF2-40B4-BE49-F238E27FC236}">
                <a16:creationId xmlns:a16="http://schemas.microsoft.com/office/drawing/2014/main" id="{F6EBAFF2-B148-FCDD-0393-23CED59A36A6}"/>
              </a:ext>
            </a:extLst>
          </p:cNvPr>
          <p:cNvSpPr txBox="1">
            <a:spLocks/>
          </p:cNvSpPr>
          <p:nvPr/>
        </p:nvSpPr>
        <p:spPr>
          <a:xfrm>
            <a:off x="720000" y="493108"/>
            <a:ext cx="7704000" cy="67592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000" dirty="0">
                <a:effectLst/>
                <a:latin typeface="URWPalladioL"/>
              </a:rPr>
              <a:t>“Analyze the given text and classify it into: negative, or positive. Also, provide a sentiment score within the range of -1 to 1. Score values must be calculated with high precision with up to three decimal places. Your response format should be: sentiment, score e.g., (’negative, -0.145’). “</a:t>
            </a:r>
            <a:endParaRPr lang="en-US" sz="800" dirty="0"/>
          </a:p>
        </p:txBody>
      </p:sp>
      <p:pic>
        <p:nvPicPr>
          <p:cNvPr id="5" name="Picture 4" descr="A pie chart with different colored circles&#10;&#10;Description automatically generated">
            <a:extLst>
              <a:ext uri="{FF2B5EF4-FFF2-40B4-BE49-F238E27FC236}">
                <a16:creationId xmlns:a16="http://schemas.microsoft.com/office/drawing/2014/main" id="{926D42B2-6A0A-C3DF-4DF2-44EDB41409A0}"/>
              </a:ext>
            </a:extLst>
          </p:cNvPr>
          <p:cNvPicPr>
            <a:picLocks noChangeAspect="1"/>
          </p:cNvPicPr>
          <p:nvPr/>
        </p:nvPicPr>
        <p:blipFill>
          <a:blip r:embed="rId3"/>
          <a:stretch>
            <a:fillRect/>
          </a:stretch>
        </p:blipFill>
        <p:spPr>
          <a:xfrm>
            <a:off x="231428" y="981277"/>
            <a:ext cx="2222523" cy="2222523"/>
          </a:xfrm>
          <a:prstGeom prst="rect">
            <a:avLst/>
          </a:prstGeom>
        </p:spPr>
      </p:pic>
      <p:pic>
        <p:nvPicPr>
          <p:cNvPr id="7" name="Picture 6" descr="A graph of a distribution of the value of a product&#10;&#10;Description automatically generated with medium confidence">
            <a:extLst>
              <a:ext uri="{FF2B5EF4-FFF2-40B4-BE49-F238E27FC236}">
                <a16:creationId xmlns:a16="http://schemas.microsoft.com/office/drawing/2014/main" id="{602C9E42-5145-E154-616A-7D7606DBA4B7}"/>
              </a:ext>
            </a:extLst>
          </p:cNvPr>
          <p:cNvPicPr>
            <a:picLocks noChangeAspect="1"/>
          </p:cNvPicPr>
          <p:nvPr/>
        </p:nvPicPr>
        <p:blipFill>
          <a:blip r:embed="rId4"/>
          <a:stretch>
            <a:fillRect/>
          </a:stretch>
        </p:blipFill>
        <p:spPr>
          <a:xfrm>
            <a:off x="231428" y="3033236"/>
            <a:ext cx="3286213" cy="2110264"/>
          </a:xfrm>
          <a:prstGeom prst="rect">
            <a:avLst/>
          </a:prstGeom>
        </p:spPr>
      </p:pic>
      <p:pic>
        <p:nvPicPr>
          <p:cNvPr id="9" name="Picture 8" descr="A graph of different colored bars&#10;&#10;Description automatically generated">
            <a:extLst>
              <a:ext uri="{FF2B5EF4-FFF2-40B4-BE49-F238E27FC236}">
                <a16:creationId xmlns:a16="http://schemas.microsoft.com/office/drawing/2014/main" id="{94EF340B-533C-907F-3E05-94221C78786C}"/>
              </a:ext>
            </a:extLst>
          </p:cNvPr>
          <p:cNvPicPr>
            <a:picLocks noChangeAspect="1"/>
          </p:cNvPicPr>
          <p:nvPr/>
        </p:nvPicPr>
        <p:blipFill>
          <a:blip r:embed="rId5"/>
          <a:stretch>
            <a:fillRect/>
          </a:stretch>
        </p:blipFill>
        <p:spPr>
          <a:xfrm>
            <a:off x="3780466" y="1188925"/>
            <a:ext cx="4953258" cy="3326453"/>
          </a:xfrm>
          <a:prstGeom prst="rect">
            <a:avLst/>
          </a:prstGeom>
        </p:spPr>
      </p:pic>
    </p:spTree>
    <p:extLst>
      <p:ext uri="{BB962C8B-B14F-4D97-AF65-F5344CB8AC3E}">
        <p14:creationId xmlns:p14="http://schemas.microsoft.com/office/powerpoint/2010/main" val="36807306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000" y="200774"/>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VADER</a:t>
            </a:r>
            <a:endParaRPr dirty="0"/>
          </a:p>
        </p:txBody>
      </p:sp>
      <p:pic>
        <p:nvPicPr>
          <p:cNvPr id="4" name="Picture 3" descr="A graph of a distribution of sentiment scores&#10;&#10;Description automatically generated">
            <a:extLst>
              <a:ext uri="{FF2B5EF4-FFF2-40B4-BE49-F238E27FC236}">
                <a16:creationId xmlns:a16="http://schemas.microsoft.com/office/drawing/2014/main" id="{A1CEB914-A361-F8A6-EC93-6BF98173B280}"/>
              </a:ext>
            </a:extLst>
          </p:cNvPr>
          <p:cNvPicPr>
            <a:picLocks noChangeAspect="1"/>
          </p:cNvPicPr>
          <p:nvPr/>
        </p:nvPicPr>
        <p:blipFill>
          <a:blip r:embed="rId3"/>
          <a:stretch>
            <a:fillRect/>
          </a:stretch>
        </p:blipFill>
        <p:spPr>
          <a:xfrm>
            <a:off x="5565788" y="2869182"/>
            <a:ext cx="3447584" cy="2178297"/>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9805E8E3-BF66-6DE6-1A51-6746647BFF82}"/>
              </a:ext>
            </a:extLst>
          </p:cNvPr>
          <p:cNvPicPr>
            <a:picLocks noChangeAspect="1"/>
          </p:cNvPicPr>
          <p:nvPr/>
        </p:nvPicPr>
        <p:blipFill>
          <a:blip r:embed="rId4"/>
          <a:stretch>
            <a:fillRect/>
          </a:stretch>
        </p:blipFill>
        <p:spPr>
          <a:xfrm>
            <a:off x="130628" y="984209"/>
            <a:ext cx="6923314" cy="1884973"/>
          </a:xfrm>
          <a:prstGeom prst="rect">
            <a:avLst/>
          </a:prstGeom>
        </p:spPr>
      </p:pic>
    </p:spTree>
    <p:extLst>
      <p:ext uri="{BB962C8B-B14F-4D97-AF65-F5344CB8AC3E}">
        <p14:creationId xmlns:p14="http://schemas.microsoft.com/office/powerpoint/2010/main" val="31906954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857"/>
        <p:cNvGrpSpPr/>
        <p:nvPr/>
      </p:nvGrpSpPr>
      <p:grpSpPr>
        <a:xfrm>
          <a:off x="0" y="0"/>
          <a:ext cx="0" cy="0"/>
          <a:chOff x="0" y="0"/>
          <a:chExt cx="0" cy="0"/>
        </a:xfrm>
      </p:grpSpPr>
      <p:sp>
        <p:nvSpPr>
          <p:cNvPr id="27858" name="Google Shape;27858;p71"/>
          <p:cNvSpPr txBox="1">
            <a:spLocks noGrp="1"/>
          </p:cNvSpPr>
          <p:nvPr>
            <p:ph type="title"/>
          </p:nvPr>
        </p:nvSpPr>
        <p:spPr>
          <a:xfrm>
            <a:off x="3548775" y="1364450"/>
            <a:ext cx="5190000" cy="17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dirty="0"/>
              <a:t>Model Architecture</a:t>
            </a:r>
            <a:endParaRPr sz="5400" dirty="0">
              <a:solidFill>
                <a:schemeClr val="lt2"/>
              </a:solidFill>
            </a:endParaRPr>
          </a:p>
        </p:txBody>
      </p:sp>
      <p:sp>
        <p:nvSpPr>
          <p:cNvPr id="27859" name="Google Shape;27859;p71"/>
          <p:cNvSpPr txBox="1">
            <a:spLocks noGrp="1"/>
          </p:cNvSpPr>
          <p:nvPr>
            <p:ph type="subTitle" idx="1"/>
          </p:nvPr>
        </p:nvSpPr>
        <p:spPr>
          <a:xfrm>
            <a:off x="3548775" y="3065647"/>
            <a:ext cx="5190000" cy="7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Understand how all the models connect with each other.</a:t>
            </a:r>
            <a:endParaRPr dirty="0"/>
          </a:p>
        </p:txBody>
      </p:sp>
      <p:cxnSp>
        <p:nvCxnSpPr>
          <p:cNvPr id="2" name="Google Shape;26964;p52">
            <a:extLst>
              <a:ext uri="{FF2B5EF4-FFF2-40B4-BE49-F238E27FC236}">
                <a16:creationId xmlns:a16="http://schemas.microsoft.com/office/drawing/2014/main" id="{35ED832C-5EA6-BE2F-6CA0-40E7AF9779F3}"/>
              </a:ext>
            </a:extLst>
          </p:cNvPr>
          <p:cNvCxnSpPr>
            <a:cxnSpLocks/>
          </p:cNvCxnSpPr>
          <p:nvPr/>
        </p:nvCxnSpPr>
        <p:spPr>
          <a:xfrm flipH="1">
            <a:off x="325100" y="244625"/>
            <a:ext cx="8505131" cy="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3698646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Architecture</a:t>
            </a:r>
            <a:endParaRPr dirty="0"/>
          </a:p>
        </p:txBody>
      </p:sp>
      <p:pic>
        <p:nvPicPr>
          <p:cNvPr id="3" name="Picture 2" descr="Architecture of model, created in draw.io&#10;">
            <a:extLst>
              <a:ext uri="{FF2B5EF4-FFF2-40B4-BE49-F238E27FC236}">
                <a16:creationId xmlns:a16="http://schemas.microsoft.com/office/drawing/2014/main" id="{DADBEDC1-FC38-0540-2AE2-CFFE89DE94E5}"/>
              </a:ext>
            </a:extLst>
          </p:cNvPr>
          <p:cNvPicPr>
            <a:picLocks noChangeAspect="1"/>
          </p:cNvPicPr>
          <p:nvPr/>
        </p:nvPicPr>
        <p:blipFill>
          <a:blip r:embed="rId3"/>
          <a:stretch>
            <a:fillRect/>
          </a:stretch>
        </p:blipFill>
        <p:spPr>
          <a:xfrm>
            <a:off x="1120150" y="1283970"/>
            <a:ext cx="7063730" cy="3006192"/>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000" y="200774"/>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LSTM</a:t>
            </a:r>
            <a:endParaRPr dirty="0"/>
          </a:p>
        </p:txBody>
      </p:sp>
      <p:pic>
        <p:nvPicPr>
          <p:cNvPr id="3" name="Picture 2" descr="A diagram of a flowchart&#10;&#10;Description automatically generated">
            <a:extLst>
              <a:ext uri="{FF2B5EF4-FFF2-40B4-BE49-F238E27FC236}">
                <a16:creationId xmlns:a16="http://schemas.microsoft.com/office/drawing/2014/main" id="{956A7F57-C413-E80D-947F-AF87D2A93772}"/>
              </a:ext>
            </a:extLst>
          </p:cNvPr>
          <p:cNvPicPr>
            <a:picLocks noChangeAspect="1"/>
          </p:cNvPicPr>
          <p:nvPr/>
        </p:nvPicPr>
        <p:blipFill>
          <a:blip r:embed="rId3"/>
          <a:stretch>
            <a:fillRect/>
          </a:stretch>
        </p:blipFill>
        <p:spPr>
          <a:xfrm>
            <a:off x="1947277" y="780236"/>
            <a:ext cx="5249446" cy="4363264"/>
          </a:xfrm>
          <a:prstGeom prst="rect">
            <a:avLst/>
          </a:prstGeom>
        </p:spPr>
      </p:pic>
    </p:spTree>
    <p:extLst>
      <p:ext uri="{BB962C8B-B14F-4D97-AF65-F5344CB8AC3E}">
        <p14:creationId xmlns:p14="http://schemas.microsoft.com/office/powerpoint/2010/main" val="22231784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000" y="200774"/>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CNN</a:t>
            </a:r>
            <a:endParaRPr dirty="0"/>
          </a:p>
        </p:txBody>
      </p:sp>
      <p:pic>
        <p:nvPicPr>
          <p:cNvPr id="3" name="Picture 2" descr="A diagram of a flowchart&#10;&#10;Description automatically generated">
            <a:extLst>
              <a:ext uri="{FF2B5EF4-FFF2-40B4-BE49-F238E27FC236}">
                <a16:creationId xmlns:a16="http://schemas.microsoft.com/office/drawing/2014/main" id="{17F3828E-1FC6-97A5-A63F-4FBD75AD5FD3}"/>
              </a:ext>
            </a:extLst>
          </p:cNvPr>
          <p:cNvPicPr>
            <a:picLocks noChangeAspect="1"/>
          </p:cNvPicPr>
          <p:nvPr/>
        </p:nvPicPr>
        <p:blipFill>
          <a:blip r:embed="rId3"/>
          <a:stretch>
            <a:fillRect/>
          </a:stretch>
        </p:blipFill>
        <p:spPr>
          <a:xfrm>
            <a:off x="2247959" y="728164"/>
            <a:ext cx="4648082" cy="4415336"/>
          </a:xfrm>
          <a:prstGeom prst="rect">
            <a:avLst/>
          </a:prstGeom>
        </p:spPr>
      </p:pic>
    </p:spTree>
    <p:extLst>
      <p:ext uri="{BB962C8B-B14F-4D97-AF65-F5344CB8AC3E}">
        <p14:creationId xmlns:p14="http://schemas.microsoft.com/office/powerpoint/2010/main" val="29489439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857"/>
        <p:cNvGrpSpPr/>
        <p:nvPr/>
      </p:nvGrpSpPr>
      <p:grpSpPr>
        <a:xfrm>
          <a:off x="0" y="0"/>
          <a:ext cx="0" cy="0"/>
          <a:chOff x="0" y="0"/>
          <a:chExt cx="0" cy="0"/>
        </a:xfrm>
      </p:grpSpPr>
      <p:sp>
        <p:nvSpPr>
          <p:cNvPr id="27858" name="Google Shape;27858;p71"/>
          <p:cNvSpPr txBox="1">
            <a:spLocks noGrp="1"/>
          </p:cNvSpPr>
          <p:nvPr>
            <p:ph type="title"/>
          </p:nvPr>
        </p:nvSpPr>
        <p:spPr>
          <a:xfrm>
            <a:off x="3548775" y="1364450"/>
            <a:ext cx="5190000" cy="17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Results</a:t>
            </a:r>
            <a:endParaRPr sz="6000" dirty="0">
              <a:solidFill>
                <a:schemeClr val="lt2"/>
              </a:solidFill>
            </a:endParaRPr>
          </a:p>
        </p:txBody>
      </p:sp>
      <p:sp>
        <p:nvSpPr>
          <p:cNvPr id="27859" name="Google Shape;27859;p71"/>
          <p:cNvSpPr txBox="1">
            <a:spLocks noGrp="1"/>
          </p:cNvSpPr>
          <p:nvPr>
            <p:ph type="subTitle" idx="1"/>
          </p:nvPr>
        </p:nvSpPr>
        <p:spPr>
          <a:xfrm>
            <a:off x="3548775" y="3065647"/>
            <a:ext cx="5190000" cy="7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Analyze the results captured from this model</a:t>
            </a:r>
            <a:endParaRPr dirty="0"/>
          </a:p>
        </p:txBody>
      </p:sp>
      <p:cxnSp>
        <p:nvCxnSpPr>
          <p:cNvPr id="2" name="Google Shape;26964;p52">
            <a:extLst>
              <a:ext uri="{FF2B5EF4-FFF2-40B4-BE49-F238E27FC236}">
                <a16:creationId xmlns:a16="http://schemas.microsoft.com/office/drawing/2014/main" id="{35ED832C-5EA6-BE2F-6CA0-40E7AF9779F3}"/>
              </a:ext>
            </a:extLst>
          </p:cNvPr>
          <p:cNvCxnSpPr>
            <a:cxnSpLocks/>
          </p:cNvCxnSpPr>
          <p:nvPr/>
        </p:nvCxnSpPr>
        <p:spPr>
          <a:xfrm flipH="1">
            <a:off x="325100" y="244625"/>
            <a:ext cx="8505131" cy="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5745159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FinBERT - LSTM</a:t>
            </a:r>
            <a:endParaRPr dirty="0"/>
          </a:p>
        </p:txBody>
      </p:sp>
      <p:pic>
        <p:nvPicPr>
          <p:cNvPr id="4" name="Picture 3" descr="A table with numbers and a few words&#10;&#10;Description automatically generated">
            <a:extLst>
              <a:ext uri="{FF2B5EF4-FFF2-40B4-BE49-F238E27FC236}">
                <a16:creationId xmlns:a16="http://schemas.microsoft.com/office/drawing/2014/main" id="{50BECB74-55AD-10B6-B653-582687AF57B0}"/>
              </a:ext>
            </a:extLst>
          </p:cNvPr>
          <p:cNvPicPr>
            <a:picLocks noChangeAspect="1"/>
          </p:cNvPicPr>
          <p:nvPr/>
        </p:nvPicPr>
        <p:blipFill>
          <a:blip r:embed="rId3"/>
          <a:stretch>
            <a:fillRect/>
          </a:stretch>
        </p:blipFill>
        <p:spPr>
          <a:xfrm>
            <a:off x="85344" y="2300773"/>
            <a:ext cx="3925824" cy="1308608"/>
          </a:xfrm>
          <a:prstGeom prst="rect">
            <a:avLst/>
          </a:prstGeom>
        </p:spPr>
      </p:pic>
      <p:pic>
        <p:nvPicPr>
          <p:cNvPr id="6" name="Picture 5" descr="A graph of a graph&#10;&#10;Description automatically generated with medium confidence">
            <a:extLst>
              <a:ext uri="{FF2B5EF4-FFF2-40B4-BE49-F238E27FC236}">
                <a16:creationId xmlns:a16="http://schemas.microsoft.com/office/drawing/2014/main" id="{5654E9A7-5347-8975-6C89-D490CB8B2687}"/>
              </a:ext>
            </a:extLst>
          </p:cNvPr>
          <p:cNvPicPr>
            <a:picLocks noChangeAspect="1"/>
          </p:cNvPicPr>
          <p:nvPr/>
        </p:nvPicPr>
        <p:blipFill>
          <a:blip r:embed="rId4"/>
          <a:stretch>
            <a:fillRect/>
          </a:stretch>
        </p:blipFill>
        <p:spPr>
          <a:xfrm>
            <a:off x="4106404" y="1312672"/>
            <a:ext cx="4830332" cy="3284810"/>
          </a:xfrm>
          <a:prstGeom prst="rect">
            <a:avLst/>
          </a:prstGeom>
        </p:spPr>
      </p:pic>
    </p:spTree>
    <p:extLst>
      <p:ext uri="{BB962C8B-B14F-4D97-AF65-F5344CB8AC3E}">
        <p14:creationId xmlns:p14="http://schemas.microsoft.com/office/powerpoint/2010/main" val="8589534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err="1"/>
              <a:t>RoBERTa</a:t>
            </a:r>
            <a:r>
              <a:rPr lang="en" dirty="0"/>
              <a:t> - CNN</a:t>
            </a:r>
            <a:endParaRPr dirty="0"/>
          </a:p>
        </p:txBody>
      </p:sp>
      <p:pic>
        <p:nvPicPr>
          <p:cNvPr id="3" name="Picture 2" descr="A table with numbers and words&#10;&#10;Description automatically generated">
            <a:extLst>
              <a:ext uri="{FF2B5EF4-FFF2-40B4-BE49-F238E27FC236}">
                <a16:creationId xmlns:a16="http://schemas.microsoft.com/office/drawing/2014/main" id="{41045102-D553-B549-5961-86078E3B7338}"/>
              </a:ext>
            </a:extLst>
          </p:cNvPr>
          <p:cNvPicPr>
            <a:picLocks noChangeAspect="1"/>
          </p:cNvPicPr>
          <p:nvPr/>
        </p:nvPicPr>
        <p:blipFill>
          <a:blip r:embed="rId3"/>
          <a:stretch>
            <a:fillRect/>
          </a:stretch>
        </p:blipFill>
        <p:spPr>
          <a:xfrm>
            <a:off x="134111" y="2345892"/>
            <a:ext cx="3858006" cy="1286002"/>
          </a:xfrm>
          <a:prstGeom prst="rect">
            <a:avLst/>
          </a:prstGeom>
        </p:spPr>
      </p:pic>
      <p:pic>
        <p:nvPicPr>
          <p:cNvPr id="7" name="Picture 6" descr="A graph of a graph of a graph&#10;&#10;Description automatically generated with medium confidence">
            <a:extLst>
              <a:ext uri="{FF2B5EF4-FFF2-40B4-BE49-F238E27FC236}">
                <a16:creationId xmlns:a16="http://schemas.microsoft.com/office/drawing/2014/main" id="{54A4774D-E4C9-514A-BD90-78BBA1AA456A}"/>
              </a:ext>
            </a:extLst>
          </p:cNvPr>
          <p:cNvPicPr>
            <a:picLocks noChangeAspect="1"/>
          </p:cNvPicPr>
          <p:nvPr/>
        </p:nvPicPr>
        <p:blipFill>
          <a:blip r:embed="rId4"/>
          <a:stretch>
            <a:fillRect/>
          </a:stretch>
        </p:blipFill>
        <p:spPr>
          <a:xfrm>
            <a:off x="4130803" y="1358929"/>
            <a:ext cx="4793742" cy="3259928"/>
          </a:xfrm>
          <a:prstGeom prst="rect">
            <a:avLst/>
          </a:prstGeom>
        </p:spPr>
      </p:pic>
    </p:spTree>
    <p:extLst>
      <p:ext uri="{BB962C8B-B14F-4D97-AF65-F5344CB8AC3E}">
        <p14:creationId xmlns:p14="http://schemas.microsoft.com/office/powerpoint/2010/main" val="9575364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GPT-3 - CNN</a:t>
            </a:r>
            <a:endParaRPr dirty="0"/>
          </a:p>
        </p:txBody>
      </p:sp>
      <p:pic>
        <p:nvPicPr>
          <p:cNvPr id="6" name="Picture 5" descr="A graph of a graph&#10;&#10;Description automatically generated with medium confidence">
            <a:extLst>
              <a:ext uri="{FF2B5EF4-FFF2-40B4-BE49-F238E27FC236}">
                <a16:creationId xmlns:a16="http://schemas.microsoft.com/office/drawing/2014/main" id="{5654E9A7-5347-8975-6C89-D490CB8B2687}"/>
              </a:ext>
            </a:extLst>
          </p:cNvPr>
          <p:cNvPicPr>
            <a:picLocks noChangeAspect="1"/>
          </p:cNvPicPr>
          <p:nvPr/>
        </p:nvPicPr>
        <p:blipFill>
          <a:blip r:embed="rId3"/>
          <a:stretch>
            <a:fillRect/>
          </a:stretch>
        </p:blipFill>
        <p:spPr>
          <a:xfrm>
            <a:off x="4106404" y="1312672"/>
            <a:ext cx="4830332" cy="3284810"/>
          </a:xfrm>
          <a:prstGeom prst="rect">
            <a:avLst/>
          </a:prstGeom>
        </p:spPr>
      </p:pic>
      <p:pic>
        <p:nvPicPr>
          <p:cNvPr id="3" name="Picture 2" descr="A table with numbers and words&#10;&#10;Description automatically generated">
            <a:extLst>
              <a:ext uri="{FF2B5EF4-FFF2-40B4-BE49-F238E27FC236}">
                <a16:creationId xmlns:a16="http://schemas.microsoft.com/office/drawing/2014/main" id="{2A278AC3-41F0-62EF-F5BD-4A145DB812A4}"/>
              </a:ext>
            </a:extLst>
          </p:cNvPr>
          <p:cNvPicPr>
            <a:picLocks noChangeAspect="1"/>
          </p:cNvPicPr>
          <p:nvPr/>
        </p:nvPicPr>
        <p:blipFill>
          <a:blip r:embed="rId4"/>
          <a:stretch>
            <a:fillRect/>
          </a:stretch>
        </p:blipFill>
        <p:spPr>
          <a:xfrm>
            <a:off x="97537" y="2307590"/>
            <a:ext cx="3877055" cy="1292352"/>
          </a:xfrm>
          <a:prstGeom prst="rect">
            <a:avLst/>
          </a:prstGeom>
        </p:spPr>
      </p:pic>
    </p:spTree>
    <p:extLst>
      <p:ext uri="{BB962C8B-B14F-4D97-AF65-F5344CB8AC3E}">
        <p14:creationId xmlns:p14="http://schemas.microsoft.com/office/powerpoint/2010/main" val="38377757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029"/>
        <p:cNvGrpSpPr/>
        <p:nvPr/>
      </p:nvGrpSpPr>
      <p:grpSpPr>
        <a:xfrm>
          <a:off x="0" y="0"/>
          <a:ext cx="0" cy="0"/>
          <a:chOff x="0" y="0"/>
          <a:chExt cx="0" cy="0"/>
        </a:xfrm>
      </p:grpSpPr>
      <p:sp>
        <p:nvSpPr>
          <p:cNvPr id="27030" name="Google Shape;27030;p56"/>
          <p:cNvSpPr/>
          <p:nvPr/>
        </p:nvSpPr>
        <p:spPr>
          <a:xfrm>
            <a:off x="4260980" y="1219199"/>
            <a:ext cx="4493170" cy="330797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1" name="Google Shape;27031;p56"/>
          <p:cNvSpPr/>
          <p:nvPr/>
        </p:nvSpPr>
        <p:spPr>
          <a:xfrm>
            <a:off x="4413380" y="1371599"/>
            <a:ext cx="4493170" cy="330797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2" name="Google Shape;27032;p56"/>
          <p:cNvSpPr txBox="1">
            <a:spLocks noGrp="1"/>
          </p:cNvSpPr>
          <p:nvPr>
            <p:ph type="title"/>
          </p:nvPr>
        </p:nvSpPr>
        <p:spPr>
          <a:xfrm>
            <a:off x="313700" y="368725"/>
            <a:ext cx="85167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Abstract</a:t>
            </a:r>
            <a:endParaRPr dirty="0"/>
          </a:p>
        </p:txBody>
      </p:sp>
      <p:sp>
        <p:nvSpPr>
          <p:cNvPr id="27033" name="Google Shape;27033;p56"/>
          <p:cNvSpPr txBox="1">
            <a:spLocks noGrp="1"/>
          </p:cNvSpPr>
          <p:nvPr>
            <p:ph type="subTitle" idx="1"/>
          </p:nvPr>
        </p:nvSpPr>
        <p:spPr>
          <a:xfrm>
            <a:off x="389850" y="1295402"/>
            <a:ext cx="2959840" cy="3231772"/>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This study investigates how the community r/wallstreetbets on Reddit influences the stock market. This a very infamous community within the investor pool in United States.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Members of the US Congress investigated members of this community for market manipulation.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 movie named ‘</a:t>
            </a:r>
            <a:r>
              <a:rPr lang="en-US" dirty="0">
                <a:hlinkClick r:id="rId3"/>
              </a:rPr>
              <a:t>Dumb Money</a:t>
            </a:r>
            <a:r>
              <a:rPr lang="en-US" dirty="0"/>
              <a:t>’ is set to release in theaters on 18th September, which documents the peak of this community.</a:t>
            </a:r>
            <a:endParaRPr dirty="0"/>
          </a:p>
        </p:txBody>
      </p:sp>
      <p:pic>
        <p:nvPicPr>
          <p:cNvPr id="27034" name="Google Shape;27034;p56"/>
          <p:cNvPicPr preferRelativeResize="0"/>
          <p:nvPr/>
        </p:nvPicPr>
        <p:blipFill rotWithShape="1">
          <a:blip r:embed="rId4">
            <a:alphaModFix/>
          </a:blip>
          <a:srcRect l="4798"/>
          <a:stretch/>
        </p:blipFill>
        <p:spPr>
          <a:xfrm>
            <a:off x="4337184" y="1295402"/>
            <a:ext cx="4493215" cy="3308098"/>
          </a:xfrm>
          <a:prstGeom prst="rect">
            <a:avLst/>
          </a:prstGeom>
          <a:noFill/>
          <a:ln w="9525" cap="flat" cmpd="sng">
            <a:solidFill>
              <a:schemeClr val="dk1"/>
            </a:solidFill>
            <a:prstDash val="solid"/>
            <a:round/>
            <a:headEnd type="none" w="sm" len="sm"/>
            <a:tailEnd type="none" w="sm" len="sm"/>
          </a:ln>
        </p:spPr>
      </p:pic>
      <p:pic>
        <p:nvPicPr>
          <p:cNvPr id="5" name="Picture 4" descr="A screenshot of a social media post&#10;&#10;Description automatically generated">
            <a:extLst>
              <a:ext uri="{FF2B5EF4-FFF2-40B4-BE49-F238E27FC236}">
                <a16:creationId xmlns:a16="http://schemas.microsoft.com/office/drawing/2014/main" id="{CB8EBE45-8A27-3959-06CF-C623CB40978D}"/>
              </a:ext>
            </a:extLst>
          </p:cNvPr>
          <p:cNvPicPr>
            <a:picLocks noChangeAspect="1"/>
          </p:cNvPicPr>
          <p:nvPr/>
        </p:nvPicPr>
        <p:blipFill>
          <a:blip r:embed="rId5"/>
          <a:stretch>
            <a:fillRect/>
          </a:stretch>
        </p:blipFill>
        <p:spPr>
          <a:xfrm>
            <a:off x="3601137" y="1295273"/>
            <a:ext cx="5229262" cy="3308098"/>
          </a:xfrm>
          <a:prstGeom prst="rect">
            <a:avLst/>
          </a:prstGeom>
        </p:spPr>
      </p:pic>
      <p:sp>
        <p:nvSpPr>
          <p:cNvPr id="2" name="Google Shape;28072;p85">
            <a:extLst>
              <a:ext uri="{FF2B5EF4-FFF2-40B4-BE49-F238E27FC236}">
                <a16:creationId xmlns:a16="http://schemas.microsoft.com/office/drawing/2014/main" id="{81D0FA0F-A662-B3CC-2777-5C1A6F9EA043}"/>
              </a:ext>
            </a:extLst>
          </p:cNvPr>
          <p:cNvSpPr txBox="1"/>
          <p:nvPr/>
        </p:nvSpPr>
        <p:spPr>
          <a:xfrm>
            <a:off x="3957735" y="4801648"/>
            <a:ext cx="3014565" cy="331672"/>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200" dirty="0">
                <a:solidFill>
                  <a:schemeClr val="dk1"/>
                </a:solidFill>
                <a:latin typeface="Barlow"/>
                <a:ea typeface="Barlow"/>
                <a:cs typeface="Barlow"/>
                <a:sym typeface="Barlow"/>
              </a:rPr>
              <a:t>Source: reddit.com/r/wallstreetbets</a:t>
            </a:r>
            <a:endParaRPr sz="1200" dirty="0">
              <a:solidFill>
                <a:schemeClr val="dk1"/>
              </a:solidFill>
              <a:latin typeface="Barlow"/>
              <a:ea typeface="Barlow"/>
              <a:cs typeface="Barlow"/>
              <a:sym typeface="Barlow"/>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889"/>
        <p:cNvGrpSpPr/>
        <p:nvPr/>
      </p:nvGrpSpPr>
      <p:grpSpPr>
        <a:xfrm>
          <a:off x="0" y="0"/>
          <a:ext cx="0" cy="0"/>
          <a:chOff x="0" y="0"/>
          <a:chExt cx="0" cy="0"/>
        </a:xfrm>
      </p:grpSpPr>
      <p:sp>
        <p:nvSpPr>
          <p:cNvPr id="27890" name="Google Shape;27890;p74"/>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VADER - LSTM</a:t>
            </a:r>
            <a:endParaRPr dirty="0"/>
          </a:p>
        </p:txBody>
      </p:sp>
      <p:pic>
        <p:nvPicPr>
          <p:cNvPr id="3" name="Picture 2" descr="A table with numbers and words&#10;&#10;Description automatically generated">
            <a:extLst>
              <a:ext uri="{FF2B5EF4-FFF2-40B4-BE49-F238E27FC236}">
                <a16:creationId xmlns:a16="http://schemas.microsoft.com/office/drawing/2014/main" id="{94C8F99B-C90F-CDCE-4081-FCAFB5A56E49}"/>
              </a:ext>
            </a:extLst>
          </p:cNvPr>
          <p:cNvPicPr>
            <a:picLocks noChangeAspect="1"/>
          </p:cNvPicPr>
          <p:nvPr/>
        </p:nvPicPr>
        <p:blipFill>
          <a:blip r:embed="rId3"/>
          <a:stretch>
            <a:fillRect/>
          </a:stretch>
        </p:blipFill>
        <p:spPr>
          <a:xfrm>
            <a:off x="0" y="2295944"/>
            <a:ext cx="3954797" cy="1318266"/>
          </a:xfrm>
          <a:prstGeom prst="rect">
            <a:avLst/>
          </a:prstGeom>
        </p:spPr>
      </p:pic>
      <p:pic>
        <p:nvPicPr>
          <p:cNvPr id="7" name="Picture 6" descr="A graph of a graph&#10;&#10;Description automatically generated with medium confidence">
            <a:extLst>
              <a:ext uri="{FF2B5EF4-FFF2-40B4-BE49-F238E27FC236}">
                <a16:creationId xmlns:a16="http://schemas.microsoft.com/office/drawing/2014/main" id="{A7EBD224-2E58-BB10-3B17-1CD3ACA1B488}"/>
              </a:ext>
            </a:extLst>
          </p:cNvPr>
          <p:cNvPicPr>
            <a:picLocks noChangeAspect="1"/>
          </p:cNvPicPr>
          <p:nvPr/>
        </p:nvPicPr>
        <p:blipFill>
          <a:blip r:embed="rId4"/>
          <a:stretch>
            <a:fillRect/>
          </a:stretch>
        </p:blipFill>
        <p:spPr>
          <a:xfrm>
            <a:off x="4076640" y="1328777"/>
            <a:ext cx="5067360" cy="3445998"/>
          </a:xfrm>
          <a:prstGeom prst="rect">
            <a:avLst/>
          </a:prstGeom>
        </p:spPr>
      </p:pic>
    </p:spTree>
    <p:extLst>
      <p:ext uri="{BB962C8B-B14F-4D97-AF65-F5344CB8AC3E}">
        <p14:creationId xmlns:p14="http://schemas.microsoft.com/office/powerpoint/2010/main" val="38154887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038"/>
        <p:cNvGrpSpPr/>
        <p:nvPr/>
      </p:nvGrpSpPr>
      <p:grpSpPr>
        <a:xfrm>
          <a:off x="0" y="0"/>
          <a:ext cx="0" cy="0"/>
          <a:chOff x="0" y="0"/>
          <a:chExt cx="0" cy="0"/>
        </a:xfrm>
      </p:grpSpPr>
      <p:sp>
        <p:nvSpPr>
          <p:cNvPr id="27039" name="Google Shape;27039;p57"/>
          <p:cNvSpPr txBox="1">
            <a:spLocks noGrp="1"/>
          </p:cNvSpPr>
          <p:nvPr>
            <p:ph type="subTitle" idx="1"/>
          </p:nvPr>
        </p:nvSpPr>
        <p:spPr>
          <a:xfrm>
            <a:off x="809903" y="1286304"/>
            <a:ext cx="7505041" cy="3712416"/>
          </a:xfrm>
          <a:prstGeom prst="rect">
            <a:avLst/>
          </a:prstGeom>
        </p:spPr>
        <p:txBody>
          <a:bodyPr spcFirstLastPara="1" wrap="square" lIns="91425" tIns="91425" rIns="91425" bIns="91425" anchor="t" anchorCtr="0">
            <a:noAutofit/>
          </a:bodyPr>
          <a:lstStyle/>
          <a:p>
            <a:pPr marL="91440" indent="0"/>
            <a:r>
              <a:rPr lang="en-US" sz="1800" dirty="0">
                <a:effectLst/>
                <a:latin typeface="URWPalladioL"/>
              </a:rPr>
              <a:t>The models have a high accuracy of over 75% across all models, but do not provide a clear winner among the sentiment analysis tools. </a:t>
            </a:r>
          </a:p>
          <a:p>
            <a:pPr marL="91440" indent="0"/>
            <a:endParaRPr lang="en-US" sz="1800" dirty="0">
              <a:effectLst/>
              <a:latin typeface="URWPalladioL"/>
            </a:endParaRPr>
          </a:p>
          <a:p>
            <a:pPr marL="91440" indent="0"/>
            <a:r>
              <a:rPr lang="en-US" sz="1800" dirty="0">
                <a:effectLst/>
                <a:latin typeface="URWPalladioL"/>
              </a:rPr>
              <a:t>All these models provide similar scores across the varied sentiment scores, with less than 3% between the highest and lowest scores. </a:t>
            </a:r>
          </a:p>
          <a:p>
            <a:pPr marL="91440" indent="0"/>
            <a:endParaRPr lang="en-US" sz="1800" dirty="0">
              <a:effectLst/>
              <a:latin typeface="URWPalladioL"/>
            </a:endParaRPr>
          </a:p>
          <a:p>
            <a:pPr marL="91440" indent="0"/>
            <a:r>
              <a:rPr lang="en-US" sz="1800" dirty="0">
                <a:effectLst/>
                <a:latin typeface="URWPalladioL"/>
              </a:rPr>
              <a:t>With a very high recall in a classification model, the model predicts positive for most scenarios and thus ends with a high score, and in some instances with a perfect recall. </a:t>
            </a:r>
          </a:p>
          <a:p>
            <a:pPr marL="91440" indent="0"/>
            <a:endParaRPr lang="en-US" sz="1800" dirty="0">
              <a:latin typeface="URWPalladioL"/>
            </a:endParaRPr>
          </a:p>
          <a:p>
            <a:pPr marL="91440" indent="0"/>
            <a:r>
              <a:rPr lang="en-US" sz="1800" dirty="0">
                <a:latin typeface="URWPalladioL"/>
              </a:rPr>
              <a:t>All models have the highest score on the 5</a:t>
            </a:r>
            <a:r>
              <a:rPr lang="en-US" sz="1800" baseline="30000" dirty="0">
                <a:latin typeface="URWPalladioL"/>
              </a:rPr>
              <a:t>th</a:t>
            </a:r>
            <a:r>
              <a:rPr lang="en-US" sz="1800" dirty="0">
                <a:latin typeface="URWPalladioL"/>
              </a:rPr>
              <a:t> day of return. Work can be conducted to study longer periods of return.</a:t>
            </a:r>
          </a:p>
        </p:txBody>
      </p:sp>
      <p:sp>
        <p:nvSpPr>
          <p:cNvPr id="27040" name="Google Shape;27040;p57"/>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Result Analysis</a:t>
            </a:r>
            <a:endParaRPr dirty="0"/>
          </a:p>
        </p:txBody>
      </p:sp>
    </p:spTree>
    <p:extLst>
      <p:ext uri="{BB962C8B-B14F-4D97-AF65-F5344CB8AC3E}">
        <p14:creationId xmlns:p14="http://schemas.microsoft.com/office/powerpoint/2010/main" val="38572955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857"/>
        <p:cNvGrpSpPr/>
        <p:nvPr/>
      </p:nvGrpSpPr>
      <p:grpSpPr>
        <a:xfrm>
          <a:off x="0" y="0"/>
          <a:ext cx="0" cy="0"/>
          <a:chOff x="0" y="0"/>
          <a:chExt cx="0" cy="0"/>
        </a:xfrm>
      </p:grpSpPr>
      <p:sp>
        <p:nvSpPr>
          <p:cNvPr id="27858" name="Google Shape;27858;p71"/>
          <p:cNvSpPr txBox="1">
            <a:spLocks noGrp="1"/>
          </p:cNvSpPr>
          <p:nvPr>
            <p:ph type="title"/>
          </p:nvPr>
        </p:nvSpPr>
        <p:spPr>
          <a:xfrm>
            <a:off x="3548775" y="1364450"/>
            <a:ext cx="5190000" cy="17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Conclusion</a:t>
            </a:r>
            <a:endParaRPr sz="6000" dirty="0">
              <a:solidFill>
                <a:schemeClr val="lt2"/>
              </a:solidFill>
            </a:endParaRPr>
          </a:p>
        </p:txBody>
      </p:sp>
      <p:cxnSp>
        <p:nvCxnSpPr>
          <p:cNvPr id="2" name="Google Shape;26964;p52">
            <a:extLst>
              <a:ext uri="{FF2B5EF4-FFF2-40B4-BE49-F238E27FC236}">
                <a16:creationId xmlns:a16="http://schemas.microsoft.com/office/drawing/2014/main" id="{35ED832C-5EA6-BE2F-6CA0-40E7AF9779F3}"/>
              </a:ext>
            </a:extLst>
          </p:cNvPr>
          <p:cNvCxnSpPr>
            <a:cxnSpLocks/>
          </p:cNvCxnSpPr>
          <p:nvPr/>
        </p:nvCxnSpPr>
        <p:spPr>
          <a:xfrm flipH="1">
            <a:off x="325100" y="244625"/>
            <a:ext cx="8505131" cy="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4775552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038"/>
        <p:cNvGrpSpPr/>
        <p:nvPr/>
      </p:nvGrpSpPr>
      <p:grpSpPr>
        <a:xfrm>
          <a:off x="0" y="0"/>
          <a:ext cx="0" cy="0"/>
          <a:chOff x="0" y="0"/>
          <a:chExt cx="0" cy="0"/>
        </a:xfrm>
      </p:grpSpPr>
      <p:sp>
        <p:nvSpPr>
          <p:cNvPr id="27039" name="Google Shape;27039;p57"/>
          <p:cNvSpPr txBox="1">
            <a:spLocks noGrp="1"/>
          </p:cNvSpPr>
          <p:nvPr>
            <p:ph type="subTitle" idx="1"/>
          </p:nvPr>
        </p:nvSpPr>
        <p:spPr>
          <a:xfrm>
            <a:off x="809903" y="1286304"/>
            <a:ext cx="7505041" cy="3712416"/>
          </a:xfrm>
          <a:prstGeom prst="rect">
            <a:avLst/>
          </a:prstGeom>
        </p:spPr>
        <p:txBody>
          <a:bodyPr spcFirstLastPara="1" wrap="square" lIns="91425" tIns="91425" rIns="91425" bIns="91425" anchor="t" anchorCtr="0">
            <a:noAutofit/>
          </a:bodyPr>
          <a:lstStyle/>
          <a:p>
            <a:pPr marL="91440" indent="0"/>
            <a:r>
              <a:rPr lang="en-US" sz="1600" dirty="0">
                <a:effectLst/>
                <a:latin typeface="URWPalladioL"/>
              </a:rPr>
              <a:t>A total of 3,714 headlines were collected from the r/wallstreetbets from March 2023 - August 2023. Four models were selected - FinBERT, </a:t>
            </a:r>
            <a:r>
              <a:rPr lang="en-US" sz="1600" dirty="0" err="1">
                <a:effectLst/>
                <a:latin typeface="URWPalladioL"/>
              </a:rPr>
              <a:t>RoBERTa</a:t>
            </a:r>
            <a:r>
              <a:rPr lang="en-US" sz="1600" dirty="0">
                <a:effectLst/>
                <a:latin typeface="URWPalladioL"/>
              </a:rPr>
              <a:t>, VADER, and GPT-3. </a:t>
            </a:r>
          </a:p>
          <a:p>
            <a:pPr marL="91440" indent="0"/>
            <a:endParaRPr lang="en-US" sz="1600" dirty="0">
              <a:effectLst/>
              <a:latin typeface="URWPalladioL"/>
            </a:endParaRPr>
          </a:p>
          <a:p>
            <a:pPr marL="91440" indent="0"/>
            <a:r>
              <a:rPr lang="en-US" sz="1600" dirty="0">
                <a:effectLst/>
                <a:latin typeface="URWPalladioL"/>
              </a:rPr>
              <a:t>The returns for the stock are calculated for up to 5 days to observe if the headlines have any impact on the market in the upcoming week. Two neural network models - LSTM and CNN were used to predict the bi-directional movement of the returns. </a:t>
            </a:r>
          </a:p>
          <a:p>
            <a:pPr marL="91440" indent="0"/>
            <a:endParaRPr lang="en-US" sz="1600" dirty="0">
              <a:effectLst/>
              <a:latin typeface="URWPalladioL"/>
            </a:endParaRPr>
          </a:p>
          <a:p>
            <a:pPr marL="91440" indent="0"/>
            <a:r>
              <a:rPr lang="en-US" sz="1600" dirty="0">
                <a:effectLst/>
                <a:latin typeface="URWPalladioL"/>
              </a:rPr>
              <a:t>The combination of FinBERT and LSTM provided the highest scores resulting in 79.18% accuracy when predicting the return of the fifth day. </a:t>
            </a:r>
          </a:p>
          <a:p>
            <a:pPr marL="91440" indent="0"/>
            <a:endParaRPr lang="en-US" sz="1600" dirty="0">
              <a:latin typeface="URWPalladioL"/>
            </a:endParaRPr>
          </a:p>
          <a:p>
            <a:pPr marL="91440" indent="0"/>
            <a:r>
              <a:rPr lang="en-US" sz="1600" dirty="0">
                <a:effectLst/>
                <a:latin typeface="URWPalladioL"/>
              </a:rPr>
              <a:t>All these models provide a high accuracy score but do not have a significant deviation from each other. This suggests that the sentiment scores from r/wallstreetbets exclusively do not have a strong influence on the market trends. </a:t>
            </a:r>
            <a:endParaRPr lang="en-US" sz="1200" dirty="0"/>
          </a:p>
          <a:p>
            <a:pPr marL="91440" indent="0"/>
            <a:endParaRPr lang="en-US" dirty="0"/>
          </a:p>
        </p:txBody>
      </p:sp>
      <p:sp>
        <p:nvSpPr>
          <p:cNvPr id="27040" name="Google Shape;27040;p57"/>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Conclusion</a:t>
            </a:r>
            <a:endParaRPr dirty="0"/>
          </a:p>
        </p:txBody>
      </p:sp>
    </p:spTree>
    <p:extLst>
      <p:ext uri="{BB962C8B-B14F-4D97-AF65-F5344CB8AC3E}">
        <p14:creationId xmlns:p14="http://schemas.microsoft.com/office/powerpoint/2010/main" val="36306863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8607"/>
        <p:cNvGrpSpPr/>
        <p:nvPr/>
      </p:nvGrpSpPr>
      <p:grpSpPr>
        <a:xfrm>
          <a:off x="0" y="0"/>
          <a:ext cx="0" cy="0"/>
          <a:chOff x="0" y="0"/>
          <a:chExt cx="0" cy="0"/>
        </a:xfrm>
      </p:grpSpPr>
      <p:sp>
        <p:nvSpPr>
          <p:cNvPr id="28608" name="Google Shape;28608;p111"/>
          <p:cNvSpPr txBox="1">
            <a:spLocks noGrp="1"/>
          </p:cNvSpPr>
          <p:nvPr>
            <p:ph type="ctrTitle"/>
          </p:nvPr>
        </p:nvSpPr>
        <p:spPr>
          <a:xfrm>
            <a:off x="2429950" y="540000"/>
            <a:ext cx="4284000" cy="997800"/>
          </a:xfrm>
          <a:prstGeom prst="rect">
            <a:avLst/>
          </a:prstGeom>
        </p:spPr>
        <p:txBody>
          <a:bodyPr spcFirstLastPara="1" wrap="square" lIns="91425" tIns="64000" rIns="91425" bIns="91425" anchor="ctr" anchorCtr="0">
            <a:noAutofit/>
          </a:bodyPr>
          <a:lstStyle/>
          <a:p>
            <a:pPr marL="0" lvl="0" indent="0" algn="ctr" rtl="0">
              <a:spcBef>
                <a:spcPts val="0"/>
              </a:spcBef>
              <a:spcAft>
                <a:spcPts val="0"/>
              </a:spcAft>
              <a:buNone/>
            </a:pPr>
            <a:r>
              <a:rPr lang="en"/>
              <a:t>Thanks</a:t>
            </a:r>
            <a:endParaRPr/>
          </a:p>
        </p:txBody>
      </p:sp>
      <p:sp>
        <p:nvSpPr>
          <p:cNvPr id="28622" name="Google Shape;28622;p111"/>
          <p:cNvSpPr txBox="1"/>
          <p:nvPr/>
        </p:nvSpPr>
        <p:spPr>
          <a:xfrm>
            <a:off x="3075338" y="4420500"/>
            <a:ext cx="3000000" cy="1830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dirty="0">
                <a:solidFill>
                  <a:schemeClr val="dk1"/>
                </a:solidFill>
                <a:latin typeface="Barlow"/>
                <a:ea typeface="Barlow"/>
                <a:cs typeface="Barlow"/>
                <a:sym typeface="Barlow"/>
              </a:rPr>
              <a:t>Please keep this slide for attribution</a:t>
            </a:r>
            <a:endParaRPr dirty="0">
              <a:solidFill>
                <a:schemeClr val="dk1"/>
              </a:solidFill>
              <a:latin typeface="Barlow"/>
              <a:ea typeface="Barlow"/>
              <a:cs typeface="Barlow"/>
              <a:sym typeface="Barlow"/>
            </a:endParaRPr>
          </a:p>
        </p:txBody>
      </p:sp>
      <p:sp>
        <p:nvSpPr>
          <p:cNvPr id="28623" name="Google Shape;28623;p111"/>
          <p:cNvSpPr txBox="1">
            <a:spLocks noGrp="1"/>
          </p:cNvSpPr>
          <p:nvPr>
            <p:ph type="subTitle" idx="4294967295"/>
          </p:nvPr>
        </p:nvSpPr>
        <p:spPr>
          <a:xfrm>
            <a:off x="7879100" y="153125"/>
            <a:ext cx="951000" cy="183000"/>
          </a:xfrm>
          <a:prstGeom prst="rect">
            <a:avLst/>
          </a:prstGeom>
          <a:noFill/>
        </p:spPr>
        <p:txBody>
          <a:bodyPr spcFirstLastPara="1" wrap="square" lIns="0" tIns="0" rIns="0" bIns="0" anchor="t" anchorCtr="0">
            <a:noAutofit/>
          </a:bodyPr>
          <a:lstStyle/>
          <a:p>
            <a:pPr marL="0" lvl="0" indent="0" algn="r" rtl="0">
              <a:spcBef>
                <a:spcPts val="0"/>
              </a:spcBef>
              <a:spcAft>
                <a:spcPts val="1600"/>
              </a:spcAft>
              <a:buNone/>
            </a:pPr>
            <a:r>
              <a:rPr lang="en" sz="1000">
                <a:solidFill>
                  <a:schemeClr val="dk2"/>
                </a:solidFill>
                <a:latin typeface="Barlow"/>
                <a:ea typeface="Barlow"/>
                <a:cs typeface="Barlow"/>
                <a:sym typeface="Barlow"/>
              </a:rPr>
              <a:t>Slidesgo </a:t>
            </a:r>
            <a:r>
              <a:rPr lang="en" sz="1000">
                <a:solidFill>
                  <a:schemeClr val="dk2"/>
                </a:solidFill>
              </a:rPr>
              <a:t>2022</a:t>
            </a:r>
            <a:endParaRPr sz="1000">
              <a:solidFill>
                <a:schemeClr val="dk2"/>
              </a:solidFill>
              <a:latin typeface="Barlow"/>
              <a:ea typeface="Barlow"/>
              <a:cs typeface="Barlow"/>
              <a:sym typeface="Barlow"/>
            </a:endParaRPr>
          </a:p>
        </p:txBody>
      </p:sp>
      <p:cxnSp>
        <p:nvCxnSpPr>
          <p:cNvPr id="28624" name="Google Shape;28624;p111"/>
          <p:cNvCxnSpPr>
            <a:stCxn id="28623" idx="1"/>
          </p:cNvCxnSpPr>
          <p:nvPr/>
        </p:nvCxnSpPr>
        <p:spPr>
          <a:xfrm rot="10800000">
            <a:off x="325100" y="244625"/>
            <a:ext cx="7554000" cy="0"/>
          </a:xfrm>
          <a:prstGeom prst="straightConnector1">
            <a:avLst/>
          </a:prstGeom>
          <a:noFill/>
          <a:ln w="9525" cap="flat" cmpd="sng">
            <a:solidFill>
              <a:schemeClr val="lt2"/>
            </a:solidFill>
            <a:prstDash val="solid"/>
            <a:round/>
            <a:headEnd type="none" w="med" len="med"/>
            <a:tailEnd type="none" w="med" len="med"/>
          </a:ln>
        </p:spPr>
      </p:cxnSp>
      <p:sp>
        <p:nvSpPr>
          <p:cNvPr id="2" name="Google Shape;27859;p71">
            <a:extLst>
              <a:ext uri="{FF2B5EF4-FFF2-40B4-BE49-F238E27FC236}">
                <a16:creationId xmlns:a16="http://schemas.microsoft.com/office/drawing/2014/main" id="{40BF364C-68E9-E837-19B0-D7260AA4CD1E}"/>
              </a:ext>
            </a:extLst>
          </p:cNvPr>
          <p:cNvSpPr txBox="1">
            <a:spLocks noGrp="1"/>
          </p:cNvSpPr>
          <p:nvPr>
            <p:ph type="subTitle" idx="1"/>
          </p:nvPr>
        </p:nvSpPr>
        <p:spPr>
          <a:xfrm>
            <a:off x="1976950" y="2413926"/>
            <a:ext cx="5190000" cy="713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Please find the work conducted for the paper on GitHub: </a:t>
            </a:r>
            <a:r>
              <a:rPr lang="en-US" dirty="0" err="1">
                <a:hlinkClick r:id="rId3"/>
              </a:rPr>
              <a:t>github.com</a:t>
            </a:r>
            <a:r>
              <a:rPr lang="en-US" dirty="0">
                <a:hlinkClick r:id="rId3"/>
              </a:rPr>
              <a:t>/Christopher-jason/</a:t>
            </a:r>
            <a:r>
              <a:rPr lang="en-US" dirty="0" err="1">
                <a:hlinkClick r:id="rId3"/>
              </a:rPr>
              <a:t>cjs</a:t>
            </a:r>
            <a:r>
              <a:rPr lang="en-US" dirty="0">
                <a:hlinkClick r:id="rId3"/>
              </a:rPr>
              <a:t>-dissertation</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038"/>
        <p:cNvGrpSpPr/>
        <p:nvPr/>
      </p:nvGrpSpPr>
      <p:grpSpPr>
        <a:xfrm>
          <a:off x="0" y="0"/>
          <a:ext cx="0" cy="0"/>
          <a:chOff x="0" y="0"/>
          <a:chExt cx="0" cy="0"/>
        </a:xfrm>
      </p:grpSpPr>
      <p:sp>
        <p:nvSpPr>
          <p:cNvPr id="27039" name="Google Shape;27039;p57"/>
          <p:cNvSpPr txBox="1">
            <a:spLocks noGrp="1"/>
          </p:cNvSpPr>
          <p:nvPr>
            <p:ph type="subTitle" idx="1"/>
          </p:nvPr>
        </p:nvSpPr>
        <p:spPr>
          <a:xfrm>
            <a:off x="2228835" y="1261920"/>
            <a:ext cx="4686330" cy="2619660"/>
          </a:xfrm>
          <a:prstGeom prst="rect">
            <a:avLst/>
          </a:prstGeom>
        </p:spPr>
        <p:txBody>
          <a:bodyPr spcFirstLastPara="1" wrap="square" lIns="91425" tIns="91425" rIns="91425" bIns="91425" anchor="t" anchorCtr="0">
            <a:noAutofit/>
          </a:bodyPr>
          <a:lstStyle/>
          <a:p>
            <a:pPr marL="91440" lvl="0" indent="0" algn="ctr" rtl="0">
              <a:spcBef>
                <a:spcPts val="0"/>
              </a:spcBef>
              <a:spcAft>
                <a:spcPts val="0"/>
              </a:spcAft>
              <a:buNone/>
            </a:pPr>
            <a:r>
              <a:rPr lang="en" dirty="0"/>
              <a:t>The sentiments of the  is then captured with FinBERT, </a:t>
            </a:r>
            <a:r>
              <a:rPr lang="en" dirty="0" err="1"/>
              <a:t>RoBERTa</a:t>
            </a:r>
            <a:r>
              <a:rPr lang="en" dirty="0"/>
              <a:t>, VADER, and GPT-3.  </a:t>
            </a:r>
          </a:p>
          <a:p>
            <a:pPr marL="91440" lvl="0" indent="0" algn="ctr" rtl="0">
              <a:spcBef>
                <a:spcPts val="0"/>
              </a:spcBef>
              <a:spcAft>
                <a:spcPts val="0"/>
              </a:spcAft>
              <a:buNone/>
            </a:pPr>
            <a:endParaRPr lang="en" dirty="0"/>
          </a:p>
          <a:p>
            <a:pPr marL="91440" lvl="0" indent="0" algn="ctr" rtl="0">
              <a:spcBef>
                <a:spcPts val="0"/>
              </a:spcBef>
              <a:spcAft>
                <a:spcPts val="0"/>
              </a:spcAft>
              <a:buNone/>
            </a:pPr>
            <a:r>
              <a:rPr lang="en" dirty="0"/>
              <a:t>The scores with the market data </a:t>
            </a:r>
            <a:r>
              <a:rPr lang="en" dirty="0" err="1"/>
              <a:t>includin</a:t>
            </a:r>
            <a:r>
              <a:rPr lang="en-US" dirty="0"/>
              <a:t>g</a:t>
            </a:r>
            <a:r>
              <a:rPr lang="en" dirty="0"/>
              <a:t> Open, High, Low, Close, and Volume (OHLCV)  are combined and used as inputs for ML models</a:t>
            </a:r>
          </a:p>
          <a:p>
            <a:pPr marL="91440" lvl="0" indent="0" algn="ctr" rtl="0">
              <a:spcBef>
                <a:spcPts val="0"/>
              </a:spcBef>
              <a:spcAft>
                <a:spcPts val="0"/>
              </a:spcAft>
              <a:buNone/>
            </a:pPr>
            <a:endParaRPr lang="en" dirty="0"/>
          </a:p>
          <a:p>
            <a:pPr marL="91440" lvl="0" indent="0" algn="ctr" rtl="0">
              <a:spcBef>
                <a:spcPts val="0"/>
              </a:spcBef>
              <a:spcAft>
                <a:spcPts val="0"/>
              </a:spcAft>
              <a:buNone/>
            </a:pPr>
            <a:endParaRPr lang="en" dirty="0"/>
          </a:p>
          <a:p>
            <a:pPr marL="91440" lvl="0" indent="0" algn="ctr" rtl="0">
              <a:spcBef>
                <a:spcPts val="0"/>
              </a:spcBef>
              <a:spcAft>
                <a:spcPts val="0"/>
              </a:spcAft>
              <a:buNone/>
            </a:pPr>
            <a:r>
              <a:rPr lang="en" dirty="0"/>
              <a:t>LSTM and CNN are chosen to perform learning on the text and market data to predict the bi-directional movement of market returns.</a:t>
            </a:r>
            <a:endParaRPr dirty="0"/>
          </a:p>
        </p:txBody>
      </p:sp>
      <p:sp>
        <p:nvSpPr>
          <p:cNvPr id="27040" name="Google Shape;27040;p57"/>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a:t>Purpose statement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047"/>
        <p:cNvGrpSpPr/>
        <p:nvPr/>
      </p:nvGrpSpPr>
      <p:grpSpPr>
        <a:xfrm>
          <a:off x="0" y="0"/>
          <a:ext cx="0" cy="0"/>
          <a:chOff x="0" y="0"/>
          <a:chExt cx="0" cy="0"/>
        </a:xfrm>
      </p:grpSpPr>
      <p:sp>
        <p:nvSpPr>
          <p:cNvPr id="27048" name="Google Shape;27048;p58"/>
          <p:cNvSpPr txBox="1">
            <a:spLocks noGrp="1"/>
          </p:cNvSpPr>
          <p:nvPr>
            <p:ph type="subTitle" idx="1"/>
          </p:nvPr>
        </p:nvSpPr>
        <p:spPr>
          <a:xfrm>
            <a:off x="781950" y="1065326"/>
            <a:ext cx="7580100" cy="2401500"/>
          </a:xfrm>
          <a:prstGeom prst="rect">
            <a:avLst/>
          </a:prstGeom>
        </p:spPr>
        <p:txBody>
          <a:bodyPr spcFirstLastPara="1" wrap="square" lIns="182875" tIns="182875" rIns="182875" bIns="182875" anchor="ctr" anchorCtr="0">
            <a:noAutofit/>
          </a:bodyPr>
          <a:lstStyle/>
          <a:p>
            <a:pPr marL="0" lvl="0" indent="0" algn="l" rtl="0">
              <a:spcBef>
                <a:spcPts val="0"/>
              </a:spcBef>
              <a:spcAft>
                <a:spcPts val="0"/>
              </a:spcAft>
              <a:buNone/>
            </a:pPr>
            <a:r>
              <a:rPr lang="en" dirty="0">
                <a:solidFill>
                  <a:schemeClr val="dk2"/>
                </a:solidFill>
              </a:rPr>
              <a:t>“</a:t>
            </a:r>
            <a:r>
              <a:rPr lang="en-US" dirty="0"/>
              <a:t>But news is by definition unpredictable, and, thus, resulting price changes must be unpredictable and random</a:t>
            </a:r>
            <a:r>
              <a:rPr lang="en" dirty="0"/>
              <a:t>.</a:t>
            </a:r>
            <a:r>
              <a:rPr lang="en" dirty="0">
                <a:solidFill>
                  <a:schemeClr val="dk2"/>
                </a:solidFill>
              </a:rPr>
              <a:t>”</a:t>
            </a:r>
            <a:endParaRPr dirty="0">
              <a:solidFill>
                <a:schemeClr val="dk2"/>
              </a:solidFill>
            </a:endParaRPr>
          </a:p>
        </p:txBody>
      </p:sp>
      <p:sp>
        <p:nvSpPr>
          <p:cNvPr id="27049" name="Google Shape;27049;p58"/>
          <p:cNvSpPr txBox="1">
            <a:spLocks noGrp="1"/>
          </p:cNvSpPr>
          <p:nvPr>
            <p:ph type="title"/>
          </p:nvPr>
        </p:nvSpPr>
        <p:spPr>
          <a:xfrm>
            <a:off x="5298600" y="3700200"/>
            <a:ext cx="3054900" cy="608400"/>
          </a:xfrm>
          <a:prstGeom prst="rect">
            <a:avLst/>
          </a:prstGeom>
        </p:spPr>
        <p:txBody>
          <a:bodyPr spcFirstLastPara="1" wrap="square" lIns="91425" tIns="64000" rIns="91425" bIns="91425" anchor="ctr" anchorCtr="0">
            <a:noAutofit/>
          </a:bodyPr>
          <a:lstStyle/>
          <a:p>
            <a:pPr marL="0" lvl="0" indent="0" algn="r" rtl="0">
              <a:spcBef>
                <a:spcPts val="0"/>
              </a:spcBef>
              <a:spcAft>
                <a:spcPts val="0"/>
              </a:spcAft>
              <a:buNone/>
            </a:pPr>
            <a:r>
              <a:rPr lang="en" dirty="0">
                <a:solidFill>
                  <a:schemeClr val="lt2"/>
                </a:solidFill>
              </a:rPr>
              <a:t>—</a:t>
            </a:r>
            <a:r>
              <a:rPr lang="en-US" dirty="0"/>
              <a:t>Burton G. </a:t>
            </a:r>
            <a:r>
              <a:rPr lang="en-US" dirty="0" err="1"/>
              <a:t>Malkiel</a:t>
            </a:r>
            <a:endParaRPr dirty="0"/>
          </a:p>
        </p:txBody>
      </p:sp>
      <p:cxnSp>
        <p:nvCxnSpPr>
          <p:cNvPr id="2" name="Google Shape;26964;p52">
            <a:extLst>
              <a:ext uri="{FF2B5EF4-FFF2-40B4-BE49-F238E27FC236}">
                <a16:creationId xmlns:a16="http://schemas.microsoft.com/office/drawing/2014/main" id="{0B018CF3-7764-6863-35C5-AE4C81756259}"/>
              </a:ext>
            </a:extLst>
          </p:cNvPr>
          <p:cNvCxnSpPr>
            <a:cxnSpLocks/>
          </p:cNvCxnSpPr>
          <p:nvPr/>
        </p:nvCxnSpPr>
        <p:spPr>
          <a:xfrm flipH="1">
            <a:off x="325100" y="244625"/>
            <a:ext cx="8505131"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689"/>
        <p:cNvGrpSpPr/>
        <p:nvPr/>
      </p:nvGrpSpPr>
      <p:grpSpPr>
        <a:xfrm>
          <a:off x="0" y="0"/>
          <a:ext cx="0" cy="0"/>
          <a:chOff x="0" y="0"/>
          <a:chExt cx="0" cy="0"/>
        </a:xfrm>
      </p:grpSpPr>
      <p:sp>
        <p:nvSpPr>
          <p:cNvPr id="27690" name="Google Shape;27690;p62"/>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a:t>Current situation &amp; problems</a:t>
            </a:r>
            <a:endParaRPr/>
          </a:p>
        </p:txBody>
      </p:sp>
      <p:sp>
        <p:nvSpPr>
          <p:cNvPr id="27691" name="Google Shape;27691;p62"/>
          <p:cNvSpPr txBox="1">
            <a:spLocks noGrp="1"/>
          </p:cNvSpPr>
          <p:nvPr>
            <p:ph type="subTitle" idx="4294967295"/>
          </p:nvPr>
        </p:nvSpPr>
        <p:spPr>
          <a:xfrm>
            <a:off x="1040988" y="2018600"/>
            <a:ext cx="2628900" cy="250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With the nature of r/wallstreetbets, many retail investors follow the financial advice in the community.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Can we </a:t>
            </a:r>
            <a:r>
              <a:rPr lang="en-US" dirty="0" err="1"/>
              <a:t>utilise</a:t>
            </a:r>
            <a:r>
              <a:rPr lang="en-US" dirty="0"/>
              <a:t> the real-time data to determine whether we could be engaged in systematic stock market trading.</a:t>
            </a:r>
            <a:endParaRPr dirty="0"/>
          </a:p>
        </p:txBody>
      </p:sp>
      <p:sp>
        <p:nvSpPr>
          <p:cNvPr id="27693" name="Google Shape;27693;p62"/>
          <p:cNvSpPr txBox="1">
            <a:spLocks noGrp="1"/>
          </p:cNvSpPr>
          <p:nvPr>
            <p:ph type="subTitle" idx="4294967295"/>
          </p:nvPr>
        </p:nvSpPr>
        <p:spPr>
          <a:xfrm>
            <a:off x="5524620" y="1932701"/>
            <a:ext cx="2628900" cy="101829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Stock prices need to take into account the sentiments of wider society showcased in social media.</a:t>
            </a:r>
            <a:endParaRPr dirty="0"/>
          </a:p>
        </p:txBody>
      </p:sp>
      <p:grpSp>
        <p:nvGrpSpPr>
          <p:cNvPr id="27694" name="Google Shape;27694;p62"/>
          <p:cNvGrpSpPr/>
          <p:nvPr/>
        </p:nvGrpSpPr>
        <p:grpSpPr>
          <a:xfrm>
            <a:off x="4743269" y="2183856"/>
            <a:ext cx="513383" cy="515983"/>
            <a:chOff x="-41270450" y="1973375"/>
            <a:chExt cx="315850" cy="317450"/>
          </a:xfrm>
        </p:grpSpPr>
        <p:sp>
          <p:nvSpPr>
            <p:cNvPr id="27695" name="Google Shape;27695;p6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6" name="Google Shape;27696;p6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7" name="Google Shape;27697;p6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8" name="Google Shape;27698;p6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00" name="Google Shape;27700;p62"/>
          <p:cNvSpPr/>
          <p:nvPr/>
        </p:nvSpPr>
        <p:spPr>
          <a:xfrm>
            <a:off x="4743269" y="3378421"/>
            <a:ext cx="510863" cy="514439"/>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1" name="Google Shape;27701;p62"/>
          <p:cNvSpPr txBox="1">
            <a:spLocks noGrp="1"/>
          </p:cNvSpPr>
          <p:nvPr>
            <p:ph type="title" idx="4294967295"/>
          </p:nvPr>
        </p:nvSpPr>
        <p:spPr>
          <a:xfrm>
            <a:off x="1040851" y="1285975"/>
            <a:ext cx="2628900" cy="457200"/>
          </a:xfrm>
          <a:prstGeom prst="rect">
            <a:avLst/>
          </a:prstGeom>
        </p:spPr>
        <p:txBody>
          <a:bodyPr spcFirstLastPara="1" wrap="square" lIns="91425" tIns="64000" rIns="91425" bIns="91425" anchor="b" anchorCtr="0">
            <a:noAutofit/>
          </a:bodyPr>
          <a:lstStyle/>
          <a:p>
            <a:pPr marL="0" lvl="0" indent="0" algn="ctr" rtl="0">
              <a:spcBef>
                <a:spcPts val="0"/>
              </a:spcBef>
              <a:spcAft>
                <a:spcPts val="0"/>
              </a:spcAft>
              <a:buNone/>
            </a:pPr>
            <a:r>
              <a:rPr lang="en" sz="2500"/>
              <a:t>Situation</a:t>
            </a:r>
            <a:endParaRPr sz="2500"/>
          </a:p>
        </p:txBody>
      </p:sp>
      <p:sp>
        <p:nvSpPr>
          <p:cNvPr id="27702" name="Google Shape;27702;p62"/>
          <p:cNvSpPr txBox="1">
            <a:spLocks noGrp="1"/>
          </p:cNvSpPr>
          <p:nvPr>
            <p:ph type="title" idx="4294967295"/>
          </p:nvPr>
        </p:nvSpPr>
        <p:spPr>
          <a:xfrm>
            <a:off x="5474305" y="1285975"/>
            <a:ext cx="2628900" cy="457200"/>
          </a:xfrm>
          <a:prstGeom prst="rect">
            <a:avLst/>
          </a:prstGeom>
        </p:spPr>
        <p:txBody>
          <a:bodyPr spcFirstLastPara="1" wrap="square" lIns="91425" tIns="64000" rIns="91425" bIns="91425" anchor="b" anchorCtr="0">
            <a:noAutofit/>
          </a:bodyPr>
          <a:lstStyle/>
          <a:p>
            <a:pPr marL="0" lvl="0" indent="0" algn="ctr" rtl="0">
              <a:spcBef>
                <a:spcPts val="0"/>
              </a:spcBef>
              <a:spcAft>
                <a:spcPts val="0"/>
              </a:spcAft>
              <a:buNone/>
            </a:pPr>
            <a:r>
              <a:rPr lang="en" sz="2500"/>
              <a:t>Problems</a:t>
            </a:r>
            <a:endParaRPr sz="2500"/>
          </a:p>
        </p:txBody>
      </p:sp>
      <p:cxnSp>
        <p:nvCxnSpPr>
          <p:cNvPr id="27703" name="Google Shape;27703;p62"/>
          <p:cNvCxnSpPr/>
          <p:nvPr/>
        </p:nvCxnSpPr>
        <p:spPr>
          <a:xfrm>
            <a:off x="1019538" y="1755625"/>
            <a:ext cx="2671800" cy="0"/>
          </a:xfrm>
          <a:prstGeom prst="straightConnector1">
            <a:avLst/>
          </a:prstGeom>
          <a:noFill/>
          <a:ln w="19050" cap="flat" cmpd="sng">
            <a:solidFill>
              <a:schemeClr val="lt2"/>
            </a:solidFill>
            <a:prstDash val="dot"/>
            <a:round/>
            <a:headEnd type="none" w="med" len="med"/>
            <a:tailEnd type="none" w="med" len="med"/>
          </a:ln>
        </p:spPr>
      </p:cxnSp>
      <p:cxnSp>
        <p:nvCxnSpPr>
          <p:cNvPr id="27704" name="Google Shape;27704;p62"/>
          <p:cNvCxnSpPr/>
          <p:nvPr/>
        </p:nvCxnSpPr>
        <p:spPr>
          <a:xfrm>
            <a:off x="5452863" y="1757200"/>
            <a:ext cx="2671800" cy="0"/>
          </a:xfrm>
          <a:prstGeom prst="straightConnector1">
            <a:avLst/>
          </a:prstGeom>
          <a:noFill/>
          <a:ln w="19050" cap="flat" cmpd="sng">
            <a:solidFill>
              <a:schemeClr val="dk2"/>
            </a:solidFill>
            <a:prstDash val="dot"/>
            <a:round/>
            <a:headEnd type="none" w="med" len="med"/>
            <a:tailEnd type="none" w="med" len="med"/>
          </a:ln>
        </p:spPr>
      </p:cxnSp>
      <p:sp>
        <p:nvSpPr>
          <p:cNvPr id="27705" name="Google Shape;27705;p62"/>
          <p:cNvSpPr txBox="1">
            <a:spLocks noGrp="1"/>
          </p:cNvSpPr>
          <p:nvPr>
            <p:ph type="subTitle" idx="4294967295"/>
          </p:nvPr>
        </p:nvSpPr>
        <p:spPr>
          <a:xfrm>
            <a:off x="5524620" y="3126496"/>
            <a:ext cx="2628900" cy="1018291"/>
          </a:xfrm>
          <a:prstGeom prst="rect">
            <a:avLst/>
          </a:prstGeom>
        </p:spPr>
        <p:txBody>
          <a:bodyPr spcFirstLastPara="1" wrap="square" lIns="91425" tIns="91425" rIns="91425" bIns="91425" anchor="t" anchorCtr="0">
            <a:noAutofit/>
          </a:bodyPr>
          <a:lstStyle/>
          <a:p>
            <a:pPr marL="0" indent="0">
              <a:buNone/>
            </a:pPr>
            <a:r>
              <a:rPr lang="en-US" dirty="0"/>
              <a:t>No literature covers the current state of r/wallstreetbets and how unsupervised ML can classify live sentiments</a:t>
            </a:r>
          </a:p>
          <a:p>
            <a:pPr marL="0" lvl="0" indent="0" algn="l" rtl="0">
              <a:spcBef>
                <a:spcPts val="0"/>
              </a:spcBef>
              <a:spcAft>
                <a:spcPts val="0"/>
              </a:spcAft>
              <a:buNone/>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865"/>
        <p:cNvGrpSpPr/>
        <p:nvPr/>
      </p:nvGrpSpPr>
      <p:grpSpPr>
        <a:xfrm>
          <a:off x="0" y="0"/>
          <a:ext cx="0" cy="0"/>
          <a:chOff x="0" y="0"/>
          <a:chExt cx="0" cy="0"/>
        </a:xfrm>
      </p:grpSpPr>
      <p:sp>
        <p:nvSpPr>
          <p:cNvPr id="27866" name="Google Shape;27866;p72"/>
          <p:cNvSpPr txBox="1">
            <a:spLocks noGrp="1"/>
          </p:cNvSpPr>
          <p:nvPr>
            <p:ph type="title"/>
          </p:nvPr>
        </p:nvSpPr>
        <p:spPr>
          <a:xfrm>
            <a:off x="313700" y="368725"/>
            <a:ext cx="85167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dirty="0"/>
              <a:t>Literature review</a:t>
            </a:r>
            <a:endParaRPr dirty="0"/>
          </a:p>
        </p:txBody>
      </p:sp>
      <p:sp>
        <p:nvSpPr>
          <p:cNvPr id="27867" name="Google Shape;27867;p72"/>
          <p:cNvSpPr txBox="1">
            <a:spLocks noGrp="1"/>
          </p:cNvSpPr>
          <p:nvPr>
            <p:ph type="body" idx="1"/>
          </p:nvPr>
        </p:nvSpPr>
        <p:spPr>
          <a:xfrm>
            <a:off x="1075875" y="1403100"/>
            <a:ext cx="6992400" cy="2926200"/>
          </a:xfrm>
          <a:prstGeom prst="rect">
            <a:avLst/>
          </a:prstGeom>
        </p:spPr>
        <p:txBody>
          <a:bodyPr spcFirstLastPara="1" wrap="square" lIns="0" tIns="0" rIns="0" bIns="0" anchor="t" anchorCtr="0">
            <a:noAutofit/>
          </a:bodyPr>
          <a:lstStyle/>
          <a:p>
            <a:pPr marL="0" indent="0">
              <a:buNone/>
            </a:pPr>
            <a:r>
              <a:rPr lang="en-US" sz="1400" b="1" dirty="0"/>
              <a:t>Zou and </a:t>
            </a:r>
            <a:r>
              <a:rPr lang="en-US" sz="1400" b="1" dirty="0" err="1"/>
              <a:t>Herremans</a:t>
            </a:r>
            <a:r>
              <a:rPr lang="en-US" sz="1400" b="1" dirty="0"/>
              <a:t> (2022). </a:t>
            </a:r>
          </a:p>
          <a:p>
            <a:pPr marL="0" indent="0">
              <a:buNone/>
            </a:pPr>
            <a:r>
              <a:rPr lang="en-US" sz="1400" b="1" dirty="0"/>
              <a:t>A multimodal model with Twitter FinBERT embeddings for extreme price movement prediction of Bitcoin</a:t>
            </a:r>
            <a:endParaRPr lang="en-US" sz="2000" b="1" dirty="0"/>
          </a:p>
          <a:p>
            <a:pPr marL="0" indent="0">
              <a:buNone/>
            </a:pPr>
            <a:r>
              <a:rPr lang="en-US" dirty="0"/>
              <a:t>Studied how Twitter data with FinBERT can be used with CNN to predict the </a:t>
            </a:r>
            <a:endParaRPr dirty="0"/>
          </a:p>
          <a:p>
            <a:pPr marL="0" lvl="0" indent="0" algn="ctr" rtl="0">
              <a:spcBef>
                <a:spcPts val="0"/>
              </a:spcBef>
              <a:spcAft>
                <a:spcPts val="0"/>
              </a:spcAft>
              <a:buNone/>
            </a:pPr>
            <a:endParaRPr sz="1400" b="1" dirty="0"/>
          </a:p>
          <a:p>
            <a:pPr marL="0" lvl="0" indent="0" algn="ctr" rtl="0">
              <a:spcBef>
                <a:spcPts val="0"/>
              </a:spcBef>
              <a:spcAft>
                <a:spcPts val="0"/>
              </a:spcAft>
              <a:buNone/>
            </a:pPr>
            <a:r>
              <a:rPr lang="en" sz="1400" b="1" dirty="0"/>
              <a:t>Coppens (2022). </a:t>
            </a:r>
          </a:p>
          <a:p>
            <a:pPr marL="0" lvl="0" indent="0" algn="ctr" rtl="0">
              <a:spcBef>
                <a:spcPts val="0"/>
              </a:spcBef>
              <a:spcAft>
                <a:spcPts val="0"/>
              </a:spcAft>
              <a:buNone/>
            </a:pPr>
            <a:r>
              <a:rPr lang="en-US" sz="1400" b="1" dirty="0"/>
              <a:t>THE CORRELATION BETWEEN REDDIT SENTIMENT AND THE STRONGEST- AND WEAKEST PERFORMING CRYPTOCURRENCIES OF 2021</a:t>
            </a:r>
            <a:endParaRPr sz="1400" b="1" dirty="0"/>
          </a:p>
          <a:p>
            <a:pPr marL="457200" lvl="0" indent="0" algn="ctr" rtl="0">
              <a:spcBef>
                <a:spcPts val="0"/>
              </a:spcBef>
              <a:spcAft>
                <a:spcPts val="0"/>
              </a:spcAft>
              <a:buNone/>
            </a:pPr>
            <a:r>
              <a:rPr lang="en-US" dirty="0"/>
              <a:t>Found the correlation between Reddit’s cryptocurrency communities. </a:t>
            </a:r>
            <a:endParaRPr dirty="0"/>
          </a:p>
          <a:p>
            <a:pPr marL="457200" lvl="0" indent="0" algn="ctr" rtl="0">
              <a:spcBef>
                <a:spcPts val="0"/>
              </a:spcBef>
              <a:spcAft>
                <a:spcPts val="0"/>
              </a:spcAft>
              <a:buNone/>
            </a:pPr>
            <a:endParaRPr dirty="0"/>
          </a:p>
          <a:p>
            <a:pPr marL="0" lvl="0" indent="0" algn="ctr" rtl="0">
              <a:spcBef>
                <a:spcPts val="0"/>
              </a:spcBef>
              <a:spcAft>
                <a:spcPts val="0"/>
              </a:spcAft>
              <a:buNone/>
            </a:pPr>
            <a:r>
              <a:rPr lang="en" sz="1400" b="1" dirty="0"/>
              <a:t>Carter (2023). </a:t>
            </a:r>
          </a:p>
          <a:p>
            <a:pPr marL="0" lvl="0" indent="0" algn="ctr" rtl="0">
              <a:spcBef>
                <a:spcPts val="0"/>
              </a:spcBef>
              <a:spcAft>
                <a:spcPts val="0"/>
              </a:spcAft>
              <a:buNone/>
            </a:pPr>
            <a:r>
              <a:rPr lang="en-US" sz="1400" b="1" i="1" dirty="0"/>
              <a:t>Stock Price Prediction Using Sentiment Analysis and LSTM</a:t>
            </a:r>
            <a:r>
              <a:rPr lang="en" sz="1400" b="1" dirty="0"/>
              <a:t>.</a:t>
            </a:r>
            <a:endParaRPr sz="1400" b="1" dirty="0"/>
          </a:p>
          <a:p>
            <a:pPr marL="457200" lvl="0" indent="0" algn="ctr" rtl="0">
              <a:spcBef>
                <a:spcPts val="0"/>
              </a:spcBef>
              <a:spcAft>
                <a:spcPts val="0"/>
              </a:spcAft>
              <a:buNone/>
            </a:pPr>
            <a:r>
              <a:rPr lang="en" dirty="0"/>
              <a:t>Studies the effects of r/wallstreetbets with a labelled dataset using Flair and LSTM. </a:t>
            </a:r>
            <a:endParaRPr dirty="0"/>
          </a:p>
          <a:p>
            <a:pPr marL="457200" lvl="0" indent="0" algn="ctr" rtl="0">
              <a:spcBef>
                <a:spcPts val="0"/>
              </a:spcBef>
              <a:spcAft>
                <a:spcPts val="0"/>
              </a:spcAft>
              <a:buNone/>
            </a:pPr>
            <a:endParaRPr dirty="0"/>
          </a:p>
        </p:txBody>
      </p:sp>
      <p:cxnSp>
        <p:nvCxnSpPr>
          <p:cNvPr id="27868" name="Google Shape;27868;p72"/>
          <p:cNvCxnSpPr/>
          <p:nvPr/>
        </p:nvCxnSpPr>
        <p:spPr>
          <a:xfrm rot="10800000">
            <a:off x="724800" y="2317150"/>
            <a:ext cx="7699200" cy="0"/>
          </a:xfrm>
          <a:prstGeom prst="straightConnector1">
            <a:avLst/>
          </a:prstGeom>
          <a:noFill/>
          <a:ln w="9525" cap="flat" cmpd="sng">
            <a:solidFill>
              <a:schemeClr val="lt2"/>
            </a:solidFill>
            <a:prstDash val="solid"/>
            <a:round/>
            <a:headEnd type="none" w="med" len="med"/>
            <a:tailEnd type="none" w="med" len="med"/>
          </a:ln>
        </p:spPr>
      </p:cxnSp>
      <p:cxnSp>
        <p:nvCxnSpPr>
          <p:cNvPr id="27870" name="Google Shape;27870;p72"/>
          <p:cNvCxnSpPr/>
          <p:nvPr/>
        </p:nvCxnSpPr>
        <p:spPr>
          <a:xfrm rot="10800000">
            <a:off x="722400" y="3396250"/>
            <a:ext cx="7699200" cy="0"/>
          </a:xfrm>
          <a:prstGeom prst="straightConnector1">
            <a:avLst/>
          </a:prstGeom>
          <a:noFill/>
          <a:ln w="9525" cap="flat" cmpd="sng">
            <a:solidFill>
              <a:schemeClr val="lt2"/>
            </a:solidFill>
            <a:prstDash val="solid"/>
            <a:round/>
            <a:headEnd type="none" w="med" len="med"/>
            <a:tailEnd type="none" w="med" len="med"/>
          </a:ln>
        </p:spPr>
      </p:cxnSp>
      <p:cxnSp>
        <p:nvCxnSpPr>
          <p:cNvPr id="27871" name="Google Shape;27871;p72"/>
          <p:cNvCxnSpPr/>
          <p:nvPr/>
        </p:nvCxnSpPr>
        <p:spPr>
          <a:xfrm rot="10800000">
            <a:off x="722400" y="4329300"/>
            <a:ext cx="7699200" cy="0"/>
          </a:xfrm>
          <a:prstGeom prst="straightConnector1">
            <a:avLst/>
          </a:prstGeom>
          <a:noFill/>
          <a:ln w="9525" cap="flat" cmpd="sng">
            <a:solidFill>
              <a:schemeClr val="lt2"/>
            </a:solidFill>
            <a:prstDash val="solid"/>
            <a:round/>
            <a:headEnd type="none" w="med" len="med"/>
            <a:tailEnd type="none" w="med" len="med"/>
          </a:ln>
        </p:spPr>
      </p:cxnSp>
      <p:grpSp>
        <p:nvGrpSpPr>
          <p:cNvPr id="27872" name="Google Shape;27872;p72"/>
          <p:cNvGrpSpPr/>
          <p:nvPr/>
        </p:nvGrpSpPr>
        <p:grpSpPr>
          <a:xfrm>
            <a:off x="4316935" y="4866112"/>
            <a:ext cx="510133" cy="78484"/>
            <a:chOff x="3521300" y="154525"/>
            <a:chExt cx="1256175" cy="193500"/>
          </a:xfrm>
        </p:grpSpPr>
        <p:sp>
          <p:nvSpPr>
            <p:cNvPr id="27873" name="Google Shape;27873;p72"/>
            <p:cNvSpPr/>
            <p:nvPr/>
          </p:nvSpPr>
          <p:spPr>
            <a:xfrm>
              <a:off x="3521300"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4" name="Google Shape;27874;p72"/>
            <p:cNvSpPr/>
            <p:nvPr/>
          </p:nvSpPr>
          <p:spPr>
            <a:xfrm>
              <a:off x="3875525"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5" name="Google Shape;27875;p72"/>
            <p:cNvSpPr/>
            <p:nvPr/>
          </p:nvSpPr>
          <p:spPr>
            <a:xfrm>
              <a:off x="4229750"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6" name="Google Shape;27876;p72"/>
            <p:cNvSpPr/>
            <p:nvPr/>
          </p:nvSpPr>
          <p:spPr>
            <a:xfrm>
              <a:off x="4583975"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865"/>
        <p:cNvGrpSpPr/>
        <p:nvPr/>
      </p:nvGrpSpPr>
      <p:grpSpPr>
        <a:xfrm>
          <a:off x="0" y="0"/>
          <a:ext cx="0" cy="0"/>
          <a:chOff x="0" y="0"/>
          <a:chExt cx="0" cy="0"/>
        </a:xfrm>
      </p:grpSpPr>
      <p:sp>
        <p:nvSpPr>
          <p:cNvPr id="27866" name="Google Shape;27866;p72"/>
          <p:cNvSpPr txBox="1">
            <a:spLocks noGrp="1"/>
          </p:cNvSpPr>
          <p:nvPr>
            <p:ph type="title"/>
          </p:nvPr>
        </p:nvSpPr>
        <p:spPr>
          <a:xfrm>
            <a:off x="459745" y="327963"/>
            <a:ext cx="8224510" cy="620724"/>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sz="2800" dirty="0"/>
              <a:t>Literature review – Sentiment analysis</a:t>
            </a:r>
            <a:endParaRPr sz="2800" dirty="0"/>
          </a:p>
        </p:txBody>
      </p:sp>
      <p:sp>
        <p:nvSpPr>
          <p:cNvPr id="27867" name="Google Shape;27867;p72"/>
          <p:cNvSpPr txBox="1">
            <a:spLocks noGrp="1"/>
          </p:cNvSpPr>
          <p:nvPr>
            <p:ph type="body" idx="1"/>
          </p:nvPr>
        </p:nvSpPr>
        <p:spPr>
          <a:xfrm>
            <a:off x="459745" y="1134694"/>
            <a:ext cx="8224510" cy="3277285"/>
          </a:xfrm>
          <a:prstGeom prst="rect">
            <a:avLst/>
          </a:prstGeom>
        </p:spPr>
        <p:txBody>
          <a:bodyPr spcFirstLastPara="1" wrap="square" lIns="0" tIns="0" rIns="0" bIns="0" anchor="t" anchorCtr="0">
            <a:noAutofit/>
          </a:bodyPr>
          <a:lstStyle/>
          <a:p>
            <a:pPr marL="0" indent="0">
              <a:buNone/>
            </a:pPr>
            <a:r>
              <a:rPr lang="en-US" sz="1400" b="1" dirty="0"/>
              <a:t>Liu et al. (2020). </a:t>
            </a:r>
          </a:p>
          <a:p>
            <a:pPr marL="0" indent="0">
              <a:buNone/>
            </a:pPr>
            <a:r>
              <a:rPr lang="en-US" sz="1400" b="1" dirty="0"/>
              <a:t>FinBERT: A Pre-trained Financial Language Representation Model for Financial Text Mining</a:t>
            </a:r>
          </a:p>
          <a:p>
            <a:pPr marL="0" indent="0">
              <a:buNone/>
            </a:pPr>
            <a:r>
              <a:rPr lang="en-US" dirty="0"/>
              <a:t>Trained BERT on financial text to create the first domain specific model.</a:t>
            </a:r>
            <a:endParaRPr dirty="0"/>
          </a:p>
          <a:p>
            <a:pPr marL="0" lvl="0" indent="0" algn="ctr" rtl="0">
              <a:spcBef>
                <a:spcPts val="0"/>
              </a:spcBef>
              <a:spcAft>
                <a:spcPts val="0"/>
              </a:spcAft>
              <a:buNone/>
            </a:pPr>
            <a:endParaRPr sz="1400" b="1" dirty="0"/>
          </a:p>
          <a:p>
            <a:pPr marL="0" lvl="0" indent="0" algn="ctr" rtl="0">
              <a:spcBef>
                <a:spcPts val="0"/>
              </a:spcBef>
              <a:spcAft>
                <a:spcPts val="0"/>
              </a:spcAft>
              <a:buNone/>
            </a:pPr>
            <a:r>
              <a:rPr lang="en-US" sz="1400" b="1" dirty="0"/>
              <a:t>Liu et al. (2019). </a:t>
            </a:r>
          </a:p>
          <a:p>
            <a:pPr marL="0" lvl="0" indent="0" algn="ctr" rtl="0">
              <a:spcBef>
                <a:spcPts val="0"/>
              </a:spcBef>
              <a:spcAft>
                <a:spcPts val="0"/>
              </a:spcAft>
              <a:buNone/>
            </a:pPr>
            <a:r>
              <a:rPr lang="en-US" sz="1400" b="1" i="1" dirty="0" err="1"/>
              <a:t>RoBERTa</a:t>
            </a:r>
            <a:r>
              <a:rPr lang="en-US" sz="1400" b="1" i="1" dirty="0"/>
              <a:t>: A Robustly Optimized BERT Pretraining Approach</a:t>
            </a:r>
            <a:r>
              <a:rPr lang="en-US" sz="1400" b="1" dirty="0"/>
              <a:t>.</a:t>
            </a:r>
          </a:p>
          <a:p>
            <a:pPr marL="457200" lvl="0" indent="0" algn="ctr" rtl="0">
              <a:spcBef>
                <a:spcPts val="0"/>
              </a:spcBef>
              <a:spcAft>
                <a:spcPts val="0"/>
              </a:spcAft>
              <a:buNone/>
            </a:pPr>
            <a:r>
              <a:rPr lang="en-US" sz="1200" dirty="0"/>
              <a:t>Develops a new BERT system which is trained for longer and can be easily fine tuned to any domain.</a:t>
            </a:r>
            <a:endParaRPr lang="en" sz="1400" b="1" dirty="0"/>
          </a:p>
          <a:p>
            <a:pPr marL="0" lvl="0" indent="0" algn="ctr" rtl="0">
              <a:spcBef>
                <a:spcPts val="0"/>
              </a:spcBef>
              <a:spcAft>
                <a:spcPts val="0"/>
              </a:spcAft>
              <a:buNone/>
            </a:pPr>
            <a:endParaRPr lang="en" sz="1400" b="1" dirty="0"/>
          </a:p>
          <a:p>
            <a:pPr marL="0" lvl="0" indent="0" algn="ctr" rtl="0">
              <a:spcBef>
                <a:spcPts val="0"/>
              </a:spcBef>
              <a:spcAft>
                <a:spcPts val="0"/>
              </a:spcAft>
              <a:buNone/>
            </a:pPr>
            <a:r>
              <a:rPr lang="en" sz="1400" b="1" dirty="0"/>
              <a:t>Hutto and Gilbert (2014). </a:t>
            </a:r>
          </a:p>
          <a:p>
            <a:pPr marL="0" lvl="0" indent="0" algn="ctr" rtl="0">
              <a:spcBef>
                <a:spcPts val="0"/>
              </a:spcBef>
              <a:spcAft>
                <a:spcPts val="0"/>
              </a:spcAft>
              <a:buNone/>
            </a:pPr>
            <a:r>
              <a:rPr lang="en-US" sz="1400" b="1" dirty="0"/>
              <a:t>VADER: A Parsimonious Rule-based Model for Sentiment Analysis of Social Media Text</a:t>
            </a:r>
          </a:p>
          <a:p>
            <a:pPr marL="0" lvl="0" indent="0" algn="ctr" rtl="0">
              <a:spcBef>
                <a:spcPts val="0"/>
              </a:spcBef>
              <a:spcAft>
                <a:spcPts val="0"/>
              </a:spcAft>
              <a:buNone/>
            </a:pPr>
            <a:r>
              <a:rPr lang="en-US" dirty="0"/>
              <a:t>Created a gold standard sentiment lexicon with human annotators for social media text.</a:t>
            </a:r>
            <a:endParaRPr dirty="0"/>
          </a:p>
          <a:p>
            <a:pPr marL="457200" lvl="0" indent="0" algn="ctr" rtl="0">
              <a:spcBef>
                <a:spcPts val="0"/>
              </a:spcBef>
              <a:spcAft>
                <a:spcPts val="0"/>
              </a:spcAft>
              <a:buNone/>
            </a:pPr>
            <a:endParaRPr dirty="0"/>
          </a:p>
          <a:p>
            <a:pPr marL="0" lvl="0" indent="0" algn="ctr" rtl="0">
              <a:spcBef>
                <a:spcPts val="0"/>
              </a:spcBef>
              <a:spcAft>
                <a:spcPts val="0"/>
              </a:spcAft>
              <a:buNone/>
            </a:pPr>
            <a:r>
              <a:rPr lang="en-US" sz="1400" b="1" dirty="0"/>
              <a:t>Brown et al. (2020). </a:t>
            </a:r>
          </a:p>
          <a:p>
            <a:pPr marL="0" lvl="0" indent="0" algn="ctr" rtl="0">
              <a:spcBef>
                <a:spcPts val="0"/>
              </a:spcBef>
              <a:spcAft>
                <a:spcPts val="0"/>
              </a:spcAft>
              <a:buNone/>
            </a:pPr>
            <a:r>
              <a:rPr lang="en-US" sz="1400" b="1" i="1" dirty="0"/>
              <a:t>Language Models are Few-Shot Learners</a:t>
            </a:r>
            <a:endParaRPr lang="en-US" sz="1400" b="1" dirty="0"/>
          </a:p>
          <a:p>
            <a:pPr marL="457200" lvl="0" indent="0" algn="ctr" rtl="0">
              <a:spcBef>
                <a:spcPts val="0"/>
              </a:spcBef>
              <a:spcAft>
                <a:spcPts val="0"/>
              </a:spcAft>
              <a:buNone/>
            </a:pPr>
            <a:r>
              <a:rPr lang="en-US" dirty="0"/>
              <a:t>Paper lays down the technical details for the creation of GPT-3.</a:t>
            </a:r>
          </a:p>
          <a:p>
            <a:pPr marL="457200" lvl="0" indent="0" algn="ctr" rtl="0">
              <a:spcBef>
                <a:spcPts val="0"/>
              </a:spcBef>
              <a:spcAft>
                <a:spcPts val="0"/>
              </a:spcAft>
              <a:buNone/>
            </a:pPr>
            <a:endParaRPr dirty="0"/>
          </a:p>
        </p:txBody>
      </p:sp>
      <p:cxnSp>
        <p:nvCxnSpPr>
          <p:cNvPr id="27868" name="Google Shape;27868;p72"/>
          <p:cNvCxnSpPr/>
          <p:nvPr/>
        </p:nvCxnSpPr>
        <p:spPr>
          <a:xfrm rot="10800000">
            <a:off x="722400" y="1881736"/>
            <a:ext cx="7699200" cy="0"/>
          </a:xfrm>
          <a:prstGeom prst="straightConnector1">
            <a:avLst/>
          </a:prstGeom>
          <a:noFill/>
          <a:ln w="9525" cap="flat" cmpd="sng">
            <a:solidFill>
              <a:schemeClr val="lt2"/>
            </a:solidFill>
            <a:prstDash val="solid"/>
            <a:round/>
            <a:headEnd type="none" w="med" len="med"/>
            <a:tailEnd type="none" w="med" len="med"/>
          </a:ln>
        </p:spPr>
      </p:cxnSp>
      <p:cxnSp>
        <p:nvCxnSpPr>
          <p:cNvPr id="27870" name="Google Shape;27870;p72"/>
          <p:cNvCxnSpPr/>
          <p:nvPr/>
        </p:nvCxnSpPr>
        <p:spPr>
          <a:xfrm rot="10800000">
            <a:off x="722400" y="2721880"/>
            <a:ext cx="7699200" cy="0"/>
          </a:xfrm>
          <a:prstGeom prst="straightConnector1">
            <a:avLst/>
          </a:prstGeom>
          <a:noFill/>
          <a:ln w="9525" cap="flat" cmpd="sng">
            <a:solidFill>
              <a:schemeClr val="lt2"/>
            </a:solidFill>
            <a:prstDash val="solid"/>
            <a:round/>
            <a:headEnd type="none" w="med" len="med"/>
            <a:tailEnd type="none" w="med" len="med"/>
          </a:ln>
        </p:spPr>
      </p:cxnSp>
      <p:cxnSp>
        <p:nvCxnSpPr>
          <p:cNvPr id="27871" name="Google Shape;27871;p72"/>
          <p:cNvCxnSpPr/>
          <p:nvPr/>
        </p:nvCxnSpPr>
        <p:spPr>
          <a:xfrm rot="10800000">
            <a:off x="611186" y="3586350"/>
            <a:ext cx="7699200" cy="0"/>
          </a:xfrm>
          <a:prstGeom prst="straightConnector1">
            <a:avLst/>
          </a:prstGeom>
          <a:noFill/>
          <a:ln w="9525" cap="flat" cmpd="sng">
            <a:solidFill>
              <a:schemeClr val="lt2"/>
            </a:solidFill>
            <a:prstDash val="solid"/>
            <a:round/>
            <a:headEnd type="none" w="med" len="med"/>
            <a:tailEnd type="none" w="med" len="med"/>
          </a:ln>
        </p:spPr>
      </p:cxnSp>
      <p:grpSp>
        <p:nvGrpSpPr>
          <p:cNvPr id="27872" name="Google Shape;27872;p72"/>
          <p:cNvGrpSpPr/>
          <p:nvPr/>
        </p:nvGrpSpPr>
        <p:grpSpPr>
          <a:xfrm>
            <a:off x="4316935" y="4866112"/>
            <a:ext cx="510133" cy="78484"/>
            <a:chOff x="3521300" y="154525"/>
            <a:chExt cx="1256175" cy="193500"/>
          </a:xfrm>
        </p:grpSpPr>
        <p:sp>
          <p:nvSpPr>
            <p:cNvPr id="27873" name="Google Shape;27873;p72"/>
            <p:cNvSpPr/>
            <p:nvPr/>
          </p:nvSpPr>
          <p:spPr>
            <a:xfrm>
              <a:off x="3521300"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4" name="Google Shape;27874;p72"/>
            <p:cNvSpPr/>
            <p:nvPr/>
          </p:nvSpPr>
          <p:spPr>
            <a:xfrm>
              <a:off x="3875525" y="154525"/>
              <a:ext cx="193500" cy="19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5" name="Google Shape;27875;p72"/>
            <p:cNvSpPr/>
            <p:nvPr/>
          </p:nvSpPr>
          <p:spPr>
            <a:xfrm>
              <a:off x="4229750"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6" name="Google Shape;27876;p72"/>
            <p:cNvSpPr/>
            <p:nvPr/>
          </p:nvSpPr>
          <p:spPr>
            <a:xfrm>
              <a:off x="4583975" y="154525"/>
              <a:ext cx="193500" cy="19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33920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813"/>
        <p:cNvGrpSpPr/>
        <p:nvPr/>
      </p:nvGrpSpPr>
      <p:grpSpPr>
        <a:xfrm>
          <a:off x="0" y="0"/>
          <a:ext cx="0" cy="0"/>
          <a:chOff x="0" y="0"/>
          <a:chExt cx="0" cy="0"/>
        </a:xfrm>
      </p:grpSpPr>
      <p:sp>
        <p:nvSpPr>
          <p:cNvPr id="27814" name="Google Shape;27814;p69"/>
          <p:cNvSpPr txBox="1">
            <a:spLocks noGrp="1"/>
          </p:cNvSpPr>
          <p:nvPr>
            <p:ph type="title"/>
          </p:nvPr>
        </p:nvSpPr>
        <p:spPr>
          <a:xfrm>
            <a:off x="720100" y="368725"/>
            <a:ext cx="7704000" cy="5760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None/>
            </a:pPr>
            <a:r>
              <a:rPr lang="en"/>
              <a:t>Study objectives</a:t>
            </a:r>
            <a:endParaRPr/>
          </a:p>
        </p:txBody>
      </p:sp>
      <p:sp>
        <p:nvSpPr>
          <p:cNvPr id="27815" name="Google Shape;27815;p69"/>
          <p:cNvSpPr txBox="1"/>
          <p:nvPr/>
        </p:nvSpPr>
        <p:spPr>
          <a:xfrm>
            <a:off x="2458150" y="2055513"/>
            <a:ext cx="1318200" cy="35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dk1"/>
                </a:solidFill>
                <a:latin typeface="Archivo Black"/>
                <a:ea typeface="Archivo Black"/>
                <a:cs typeface="Archivo Black"/>
                <a:sym typeface="Archivo Black"/>
              </a:rPr>
              <a:t>Step 2</a:t>
            </a:r>
            <a:endParaRPr sz="2500">
              <a:solidFill>
                <a:schemeClr val="dk1"/>
              </a:solidFill>
              <a:latin typeface="Archivo Black"/>
              <a:ea typeface="Archivo Black"/>
              <a:cs typeface="Archivo Black"/>
              <a:sym typeface="Archivo Black"/>
            </a:endParaRPr>
          </a:p>
        </p:txBody>
      </p:sp>
      <p:sp>
        <p:nvSpPr>
          <p:cNvPr id="27816" name="Google Shape;27816;p69"/>
          <p:cNvSpPr txBox="1"/>
          <p:nvPr/>
        </p:nvSpPr>
        <p:spPr>
          <a:xfrm>
            <a:off x="3887263" y="3378438"/>
            <a:ext cx="3721800" cy="35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1"/>
                </a:solidFill>
                <a:latin typeface="Barlow"/>
                <a:ea typeface="Barlow"/>
                <a:cs typeface="Barlow"/>
                <a:sym typeface="Barlow"/>
              </a:rPr>
              <a:t>Neural Network Parameters</a:t>
            </a:r>
            <a:endParaRPr dirty="0">
              <a:solidFill>
                <a:schemeClr val="dk1"/>
              </a:solidFill>
              <a:latin typeface="Barlow"/>
              <a:ea typeface="Barlow"/>
              <a:cs typeface="Barlow"/>
              <a:sym typeface="Barlow"/>
            </a:endParaRPr>
          </a:p>
        </p:txBody>
      </p:sp>
      <p:sp>
        <p:nvSpPr>
          <p:cNvPr id="27817" name="Google Shape;27817;p69"/>
          <p:cNvSpPr txBox="1"/>
          <p:nvPr/>
        </p:nvSpPr>
        <p:spPr>
          <a:xfrm>
            <a:off x="2458150" y="3378438"/>
            <a:ext cx="1318200" cy="35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dk1"/>
                </a:solidFill>
                <a:latin typeface="Archivo Black"/>
                <a:ea typeface="Archivo Black"/>
                <a:cs typeface="Archivo Black"/>
                <a:sym typeface="Archivo Black"/>
              </a:rPr>
              <a:t>Step 4</a:t>
            </a:r>
            <a:endParaRPr sz="2500">
              <a:solidFill>
                <a:schemeClr val="dk1"/>
              </a:solidFill>
              <a:latin typeface="Archivo Black"/>
              <a:ea typeface="Archivo Black"/>
              <a:cs typeface="Archivo Black"/>
              <a:sym typeface="Archivo Black"/>
            </a:endParaRPr>
          </a:p>
        </p:txBody>
      </p:sp>
      <p:sp>
        <p:nvSpPr>
          <p:cNvPr id="27818" name="Google Shape;27818;p69"/>
          <p:cNvSpPr txBox="1"/>
          <p:nvPr/>
        </p:nvSpPr>
        <p:spPr>
          <a:xfrm>
            <a:off x="3887263" y="2055513"/>
            <a:ext cx="3721800" cy="35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Barlow"/>
                <a:ea typeface="Barlow"/>
                <a:cs typeface="Barlow"/>
                <a:sym typeface="Barlow"/>
              </a:rPr>
              <a:t>Stock Price Collection</a:t>
            </a:r>
            <a:endParaRPr dirty="0">
              <a:solidFill>
                <a:schemeClr val="dk1"/>
              </a:solidFill>
              <a:latin typeface="Barlow"/>
              <a:ea typeface="Barlow"/>
              <a:cs typeface="Barlow"/>
              <a:sym typeface="Barlow"/>
            </a:endParaRPr>
          </a:p>
        </p:txBody>
      </p:sp>
      <p:sp>
        <p:nvSpPr>
          <p:cNvPr id="27819" name="Google Shape;27819;p69"/>
          <p:cNvSpPr txBox="1"/>
          <p:nvPr/>
        </p:nvSpPr>
        <p:spPr>
          <a:xfrm>
            <a:off x="3887263" y="1394050"/>
            <a:ext cx="3721800" cy="35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Barlow"/>
                <a:ea typeface="Barlow"/>
                <a:cs typeface="Barlow"/>
                <a:sym typeface="Barlow"/>
              </a:rPr>
              <a:t>Data Collection</a:t>
            </a:r>
            <a:endParaRPr dirty="0">
              <a:solidFill>
                <a:schemeClr val="dk1"/>
              </a:solidFill>
              <a:latin typeface="Barlow"/>
              <a:ea typeface="Barlow"/>
              <a:cs typeface="Barlow"/>
              <a:sym typeface="Barlow"/>
            </a:endParaRPr>
          </a:p>
        </p:txBody>
      </p:sp>
      <p:sp>
        <p:nvSpPr>
          <p:cNvPr id="27820" name="Google Shape;27820;p69"/>
          <p:cNvSpPr txBox="1"/>
          <p:nvPr/>
        </p:nvSpPr>
        <p:spPr>
          <a:xfrm>
            <a:off x="2458150" y="4039900"/>
            <a:ext cx="1318200" cy="35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dk1"/>
                </a:solidFill>
                <a:latin typeface="Archivo Black"/>
                <a:ea typeface="Archivo Black"/>
                <a:cs typeface="Archivo Black"/>
                <a:sym typeface="Archivo Black"/>
              </a:rPr>
              <a:t>Step 5</a:t>
            </a:r>
            <a:endParaRPr sz="2500">
              <a:solidFill>
                <a:schemeClr val="dk1"/>
              </a:solidFill>
              <a:latin typeface="Archivo Black"/>
              <a:ea typeface="Archivo Black"/>
              <a:cs typeface="Archivo Black"/>
              <a:sym typeface="Archivo Black"/>
            </a:endParaRPr>
          </a:p>
        </p:txBody>
      </p:sp>
      <p:sp>
        <p:nvSpPr>
          <p:cNvPr id="27821" name="Google Shape;27821;p69"/>
          <p:cNvSpPr txBox="1"/>
          <p:nvPr/>
        </p:nvSpPr>
        <p:spPr>
          <a:xfrm>
            <a:off x="3887263" y="4039900"/>
            <a:ext cx="3721800" cy="35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Barlow"/>
                <a:ea typeface="Barlow"/>
                <a:cs typeface="Barlow"/>
                <a:sym typeface="Barlow"/>
              </a:rPr>
              <a:t>Analysis and Results</a:t>
            </a:r>
            <a:endParaRPr dirty="0">
              <a:solidFill>
                <a:schemeClr val="dk1"/>
              </a:solidFill>
              <a:latin typeface="Barlow"/>
              <a:ea typeface="Barlow"/>
              <a:cs typeface="Barlow"/>
              <a:sym typeface="Barlow"/>
            </a:endParaRPr>
          </a:p>
        </p:txBody>
      </p:sp>
      <p:sp>
        <p:nvSpPr>
          <p:cNvPr id="27822" name="Google Shape;27822;p69"/>
          <p:cNvSpPr txBox="1"/>
          <p:nvPr/>
        </p:nvSpPr>
        <p:spPr>
          <a:xfrm>
            <a:off x="2458150" y="1394050"/>
            <a:ext cx="1318200" cy="35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dk1"/>
                </a:solidFill>
                <a:latin typeface="Archivo Black"/>
                <a:ea typeface="Archivo Black"/>
                <a:cs typeface="Archivo Black"/>
                <a:sym typeface="Archivo Black"/>
              </a:rPr>
              <a:t>Step 1</a:t>
            </a:r>
            <a:endParaRPr sz="2500">
              <a:solidFill>
                <a:schemeClr val="dk1"/>
              </a:solidFill>
              <a:latin typeface="Archivo Black"/>
              <a:ea typeface="Archivo Black"/>
              <a:cs typeface="Archivo Black"/>
              <a:sym typeface="Archivo Black"/>
            </a:endParaRPr>
          </a:p>
        </p:txBody>
      </p:sp>
      <p:sp>
        <p:nvSpPr>
          <p:cNvPr id="27823" name="Google Shape;27823;p69"/>
          <p:cNvSpPr txBox="1"/>
          <p:nvPr/>
        </p:nvSpPr>
        <p:spPr>
          <a:xfrm>
            <a:off x="2458150" y="2716975"/>
            <a:ext cx="1318200" cy="35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dk1"/>
                </a:solidFill>
                <a:latin typeface="Archivo Black"/>
                <a:ea typeface="Archivo Black"/>
                <a:cs typeface="Archivo Black"/>
                <a:sym typeface="Archivo Black"/>
              </a:rPr>
              <a:t>Step 3</a:t>
            </a:r>
            <a:endParaRPr sz="2500">
              <a:solidFill>
                <a:schemeClr val="dk1"/>
              </a:solidFill>
              <a:latin typeface="Archivo Black"/>
              <a:ea typeface="Archivo Black"/>
              <a:cs typeface="Archivo Black"/>
              <a:sym typeface="Archivo Black"/>
            </a:endParaRPr>
          </a:p>
        </p:txBody>
      </p:sp>
      <p:sp>
        <p:nvSpPr>
          <p:cNvPr id="27824" name="Google Shape;27824;p69"/>
          <p:cNvSpPr txBox="1"/>
          <p:nvPr/>
        </p:nvSpPr>
        <p:spPr>
          <a:xfrm>
            <a:off x="3887263" y="2716975"/>
            <a:ext cx="3721800" cy="35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Barlow"/>
                <a:ea typeface="Barlow"/>
                <a:cs typeface="Barlow"/>
                <a:sym typeface="Barlow"/>
              </a:rPr>
              <a:t>Unsupervised Sentiment Analysis</a:t>
            </a:r>
            <a:endParaRPr dirty="0">
              <a:solidFill>
                <a:schemeClr val="dk1"/>
              </a:solidFill>
              <a:latin typeface="Barlow"/>
              <a:ea typeface="Barlow"/>
              <a:cs typeface="Barlow"/>
              <a:sym typeface="Barlow"/>
            </a:endParaRPr>
          </a:p>
        </p:txBody>
      </p:sp>
      <p:cxnSp>
        <p:nvCxnSpPr>
          <p:cNvPr id="27825" name="Google Shape;27825;p69"/>
          <p:cNvCxnSpPr>
            <a:stCxn id="27822" idx="1"/>
            <a:endCxn id="27815" idx="1"/>
          </p:cNvCxnSpPr>
          <p:nvPr/>
        </p:nvCxnSpPr>
        <p:spPr>
          <a:xfrm>
            <a:off x="2458150" y="1573750"/>
            <a:ext cx="600" cy="661500"/>
          </a:xfrm>
          <a:prstGeom prst="bentConnector3">
            <a:avLst>
              <a:gd name="adj1" fmla="val -39687500"/>
            </a:avLst>
          </a:prstGeom>
          <a:noFill/>
          <a:ln w="9525" cap="flat" cmpd="sng">
            <a:solidFill>
              <a:schemeClr val="lt2"/>
            </a:solidFill>
            <a:prstDash val="solid"/>
            <a:round/>
            <a:headEnd type="none" w="med" len="med"/>
            <a:tailEnd type="none" w="med" len="med"/>
          </a:ln>
        </p:spPr>
      </p:cxnSp>
      <p:cxnSp>
        <p:nvCxnSpPr>
          <p:cNvPr id="27826" name="Google Shape;27826;p69"/>
          <p:cNvCxnSpPr>
            <a:stCxn id="27815" idx="1"/>
            <a:endCxn id="27823" idx="1"/>
          </p:cNvCxnSpPr>
          <p:nvPr/>
        </p:nvCxnSpPr>
        <p:spPr>
          <a:xfrm>
            <a:off x="2458150" y="2235213"/>
            <a:ext cx="600" cy="661500"/>
          </a:xfrm>
          <a:prstGeom prst="bentConnector3">
            <a:avLst>
              <a:gd name="adj1" fmla="val -39687500"/>
            </a:avLst>
          </a:prstGeom>
          <a:noFill/>
          <a:ln w="9525" cap="flat" cmpd="sng">
            <a:solidFill>
              <a:schemeClr val="lt2"/>
            </a:solidFill>
            <a:prstDash val="solid"/>
            <a:round/>
            <a:headEnd type="none" w="med" len="med"/>
            <a:tailEnd type="none" w="med" len="med"/>
          </a:ln>
        </p:spPr>
      </p:cxnSp>
      <p:cxnSp>
        <p:nvCxnSpPr>
          <p:cNvPr id="27827" name="Google Shape;27827;p69"/>
          <p:cNvCxnSpPr>
            <a:stCxn id="27823" idx="1"/>
            <a:endCxn id="27817" idx="1"/>
          </p:cNvCxnSpPr>
          <p:nvPr/>
        </p:nvCxnSpPr>
        <p:spPr>
          <a:xfrm>
            <a:off x="2458150" y="2896675"/>
            <a:ext cx="600" cy="661500"/>
          </a:xfrm>
          <a:prstGeom prst="bentConnector3">
            <a:avLst>
              <a:gd name="adj1" fmla="val -39687500"/>
            </a:avLst>
          </a:prstGeom>
          <a:noFill/>
          <a:ln w="9525" cap="flat" cmpd="sng">
            <a:solidFill>
              <a:schemeClr val="lt2"/>
            </a:solidFill>
            <a:prstDash val="solid"/>
            <a:round/>
            <a:headEnd type="none" w="med" len="med"/>
            <a:tailEnd type="none" w="med" len="med"/>
          </a:ln>
        </p:spPr>
      </p:cxnSp>
      <p:cxnSp>
        <p:nvCxnSpPr>
          <p:cNvPr id="27828" name="Google Shape;27828;p69"/>
          <p:cNvCxnSpPr>
            <a:stCxn id="27817" idx="1"/>
            <a:endCxn id="27820" idx="1"/>
          </p:cNvCxnSpPr>
          <p:nvPr/>
        </p:nvCxnSpPr>
        <p:spPr>
          <a:xfrm>
            <a:off x="2458150" y="3558138"/>
            <a:ext cx="600" cy="661500"/>
          </a:xfrm>
          <a:prstGeom prst="bentConnector3">
            <a:avLst>
              <a:gd name="adj1" fmla="val -39687500"/>
            </a:avLst>
          </a:prstGeom>
          <a:noFill/>
          <a:ln w="9525" cap="flat" cmpd="sng">
            <a:solidFill>
              <a:schemeClr val="lt2"/>
            </a:solidFill>
            <a:prstDash val="solid"/>
            <a:round/>
            <a:headEnd type="none" w="med" len="med"/>
            <a:tailEnd type="none" w="med" len="med"/>
          </a:ln>
        </p:spPr>
      </p:cxnSp>
      <p:grpSp>
        <p:nvGrpSpPr>
          <p:cNvPr id="27829" name="Google Shape;27829;p69"/>
          <p:cNvGrpSpPr/>
          <p:nvPr/>
        </p:nvGrpSpPr>
        <p:grpSpPr>
          <a:xfrm>
            <a:off x="1544360" y="2688323"/>
            <a:ext cx="415622" cy="416715"/>
            <a:chOff x="4321150" y="1946600"/>
            <a:chExt cx="294600" cy="295375"/>
          </a:xfrm>
        </p:grpSpPr>
        <p:sp>
          <p:nvSpPr>
            <p:cNvPr id="27830" name="Google Shape;27830;p69"/>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1" name="Google Shape;27831;p69"/>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2" name="Google Shape;27832;p69"/>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37" name="Google Shape;27837;p69"/>
          <p:cNvSpPr/>
          <p:nvPr/>
        </p:nvSpPr>
        <p:spPr>
          <a:xfrm>
            <a:off x="1543809" y="4011244"/>
            <a:ext cx="416750" cy="416715"/>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38" name="Google Shape;27838;p69"/>
          <p:cNvGrpSpPr/>
          <p:nvPr/>
        </p:nvGrpSpPr>
        <p:grpSpPr>
          <a:xfrm>
            <a:off x="1534926" y="1364054"/>
            <a:ext cx="434491" cy="417032"/>
            <a:chOff x="2140225" y="2318650"/>
            <a:chExt cx="307975" cy="295600"/>
          </a:xfrm>
        </p:grpSpPr>
        <p:sp>
          <p:nvSpPr>
            <p:cNvPr id="27839" name="Google Shape;27839;p69"/>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0" name="Google Shape;27840;p69"/>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41" name="Google Shape;27841;p69"/>
          <p:cNvGrpSpPr/>
          <p:nvPr/>
        </p:nvGrpSpPr>
        <p:grpSpPr>
          <a:xfrm>
            <a:off x="1541587" y="2025801"/>
            <a:ext cx="421194" cy="417808"/>
            <a:chOff x="2139425" y="2682250"/>
            <a:chExt cx="298550" cy="296150"/>
          </a:xfrm>
        </p:grpSpPr>
        <p:sp>
          <p:nvSpPr>
            <p:cNvPr id="27842" name="Google Shape;27842;p69"/>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3" name="Google Shape;27843;p69"/>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4" name="Google Shape;27844;p69"/>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5" name="Google Shape;27845;p69"/>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8642;p112">
            <a:extLst>
              <a:ext uri="{FF2B5EF4-FFF2-40B4-BE49-F238E27FC236}">
                <a16:creationId xmlns:a16="http://schemas.microsoft.com/office/drawing/2014/main" id="{957F2341-43DA-63C7-25CF-76AE210F8508}"/>
              </a:ext>
            </a:extLst>
          </p:cNvPr>
          <p:cNvGrpSpPr/>
          <p:nvPr/>
        </p:nvGrpSpPr>
        <p:grpSpPr>
          <a:xfrm>
            <a:off x="1531795" y="3347774"/>
            <a:ext cx="428187" cy="427550"/>
            <a:chOff x="3390500" y="1212444"/>
            <a:chExt cx="428187" cy="427550"/>
          </a:xfrm>
        </p:grpSpPr>
        <p:sp>
          <p:nvSpPr>
            <p:cNvPr id="3" name="Google Shape;28643;p112">
              <a:extLst>
                <a:ext uri="{FF2B5EF4-FFF2-40B4-BE49-F238E27FC236}">
                  <a16:creationId xmlns:a16="http://schemas.microsoft.com/office/drawing/2014/main" id="{2ADB0737-9E9D-6EC2-5CC0-9FEFF73AEF2D}"/>
                </a:ext>
              </a:extLst>
            </p:cNvPr>
            <p:cNvSpPr/>
            <p:nvPr/>
          </p:nvSpPr>
          <p:spPr>
            <a:xfrm>
              <a:off x="3390500" y="1212444"/>
              <a:ext cx="428187" cy="427550"/>
            </a:xfrm>
            <a:custGeom>
              <a:avLst/>
              <a:gdLst/>
              <a:ahLst/>
              <a:cxnLst/>
              <a:rect l="l" t="t" r="r" b="b"/>
              <a:pathLst>
                <a:path w="22183" h="22150" extrusionOk="0">
                  <a:moveTo>
                    <a:pt x="8574" y="1300"/>
                  </a:moveTo>
                  <a:lnTo>
                    <a:pt x="8574" y="8606"/>
                  </a:lnTo>
                  <a:lnTo>
                    <a:pt x="1300" y="8606"/>
                  </a:lnTo>
                  <a:lnTo>
                    <a:pt x="1300" y="1300"/>
                  </a:lnTo>
                  <a:close/>
                  <a:moveTo>
                    <a:pt x="20884" y="1300"/>
                  </a:moveTo>
                  <a:lnTo>
                    <a:pt x="20884" y="8606"/>
                  </a:lnTo>
                  <a:lnTo>
                    <a:pt x="13640" y="8606"/>
                  </a:lnTo>
                  <a:lnTo>
                    <a:pt x="13640" y="1300"/>
                  </a:lnTo>
                  <a:close/>
                  <a:moveTo>
                    <a:pt x="12341" y="5587"/>
                  </a:moveTo>
                  <a:lnTo>
                    <a:pt x="12341" y="9255"/>
                  </a:lnTo>
                  <a:cubicBezTo>
                    <a:pt x="12341" y="9614"/>
                    <a:pt x="12635" y="9905"/>
                    <a:pt x="12991" y="9905"/>
                  </a:cubicBezTo>
                  <a:lnTo>
                    <a:pt x="16597" y="9905"/>
                  </a:lnTo>
                  <a:lnTo>
                    <a:pt x="16597" y="12212"/>
                  </a:lnTo>
                  <a:lnTo>
                    <a:pt x="12991" y="12212"/>
                  </a:lnTo>
                  <a:cubicBezTo>
                    <a:pt x="12635" y="12212"/>
                    <a:pt x="12341" y="12503"/>
                    <a:pt x="12341" y="12861"/>
                  </a:cubicBezTo>
                  <a:lnTo>
                    <a:pt x="12341" y="16530"/>
                  </a:lnTo>
                  <a:lnTo>
                    <a:pt x="9842" y="16530"/>
                  </a:lnTo>
                  <a:lnTo>
                    <a:pt x="9842" y="12861"/>
                  </a:lnTo>
                  <a:cubicBezTo>
                    <a:pt x="9842" y="12503"/>
                    <a:pt x="9548" y="12212"/>
                    <a:pt x="9193" y="12212"/>
                  </a:cubicBezTo>
                  <a:lnTo>
                    <a:pt x="5586" y="12212"/>
                  </a:lnTo>
                  <a:lnTo>
                    <a:pt x="5586" y="9905"/>
                  </a:lnTo>
                  <a:lnTo>
                    <a:pt x="9224" y="9905"/>
                  </a:lnTo>
                  <a:cubicBezTo>
                    <a:pt x="9582" y="9905"/>
                    <a:pt x="9873" y="9614"/>
                    <a:pt x="9873" y="9255"/>
                  </a:cubicBezTo>
                  <a:lnTo>
                    <a:pt x="9873" y="5587"/>
                  </a:lnTo>
                  <a:close/>
                  <a:moveTo>
                    <a:pt x="8543" y="13511"/>
                  </a:moveTo>
                  <a:lnTo>
                    <a:pt x="8543" y="20850"/>
                  </a:lnTo>
                  <a:lnTo>
                    <a:pt x="1300" y="20850"/>
                  </a:lnTo>
                  <a:lnTo>
                    <a:pt x="1300" y="13511"/>
                  </a:lnTo>
                  <a:close/>
                  <a:moveTo>
                    <a:pt x="20884" y="13511"/>
                  </a:moveTo>
                  <a:lnTo>
                    <a:pt x="20884" y="20850"/>
                  </a:lnTo>
                  <a:lnTo>
                    <a:pt x="13640" y="20850"/>
                  </a:lnTo>
                  <a:lnTo>
                    <a:pt x="13640" y="13511"/>
                  </a:lnTo>
                  <a:close/>
                  <a:moveTo>
                    <a:pt x="650" y="1"/>
                  </a:moveTo>
                  <a:cubicBezTo>
                    <a:pt x="294" y="1"/>
                    <a:pt x="1" y="292"/>
                    <a:pt x="1" y="650"/>
                  </a:cubicBezTo>
                  <a:lnTo>
                    <a:pt x="1" y="9255"/>
                  </a:lnTo>
                  <a:cubicBezTo>
                    <a:pt x="1" y="9614"/>
                    <a:pt x="294" y="9905"/>
                    <a:pt x="650" y="9905"/>
                  </a:cubicBezTo>
                  <a:lnTo>
                    <a:pt x="4287" y="9905"/>
                  </a:lnTo>
                  <a:lnTo>
                    <a:pt x="4287" y="12212"/>
                  </a:lnTo>
                  <a:lnTo>
                    <a:pt x="650" y="12212"/>
                  </a:lnTo>
                  <a:cubicBezTo>
                    <a:pt x="294" y="12212"/>
                    <a:pt x="1" y="12503"/>
                    <a:pt x="1" y="12861"/>
                  </a:cubicBezTo>
                  <a:lnTo>
                    <a:pt x="1" y="21500"/>
                  </a:lnTo>
                  <a:cubicBezTo>
                    <a:pt x="1" y="21856"/>
                    <a:pt x="294" y="22149"/>
                    <a:pt x="650" y="22149"/>
                  </a:cubicBezTo>
                  <a:lnTo>
                    <a:pt x="9193" y="22149"/>
                  </a:lnTo>
                  <a:cubicBezTo>
                    <a:pt x="9548" y="22149"/>
                    <a:pt x="9842" y="21856"/>
                    <a:pt x="9842" y="21500"/>
                  </a:cubicBezTo>
                  <a:lnTo>
                    <a:pt x="9842" y="17829"/>
                  </a:lnTo>
                  <a:lnTo>
                    <a:pt x="12341" y="17829"/>
                  </a:lnTo>
                  <a:lnTo>
                    <a:pt x="12341" y="21500"/>
                  </a:lnTo>
                  <a:cubicBezTo>
                    <a:pt x="12341" y="21856"/>
                    <a:pt x="12635" y="22149"/>
                    <a:pt x="12991" y="22149"/>
                  </a:cubicBezTo>
                  <a:lnTo>
                    <a:pt x="21533" y="22149"/>
                  </a:lnTo>
                  <a:cubicBezTo>
                    <a:pt x="21889" y="22149"/>
                    <a:pt x="22183" y="21856"/>
                    <a:pt x="22183" y="21500"/>
                  </a:cubicBezTo>
                  <a:lnTo>
                    <a:pt x="22183" y="12861"/>
                  </a:lnTo>
                  <a:cubicBezTo>
                    <a:pt x="22183" y="12503"/>
                    <a:pt x="21889" y="12212"/>
                    <a:pt x="21533" y="12212"/>
                  </a:cubicBezTo>
                  <a:lnTo>
                    <a:pt x="17896" y="12212"/>
                  </a:lnTo>
                  <a:lnTo>
                    <a:pt x="17896" y="9905"/>
                  </a:lnTo>
                  <a:lnTo>
                    <a:pt x="21533" y="9905"/>
                  </a:lnTo>
                  <a:cubicBezTo>
                    <a:pt x="21889" y="9905"/>
                    <a:pt x="22183" y="9614"/>
                    <a:pt x="22183" y="9255"/>
                  </a:cubicBezTo>
                  <a:lnTo>
                    <a:pt x="22183" y="650"/>
                  </a:lnTo>
                  <a:cubicBezTo>
                    <a:pt x="22183" y="292"/>
                    <a:pt x="21889" y="1"/>
                    <a:pt x="21533" y="1"/>
                  </a:cubicBezTo>
                  <a:lnTo>
                    <a:pt x="12991" y="1"/>
                  </a:lnTo>
                  <a:cubicBezTo>
                    <a:pt x="12635" y="1"/>
                    <a:pt x="12341" y="292"/>
                    <a:pt x="12341" y="650"/>
                  </a:cubicBezTo>
                  <a:lnTo>
                    <a:pt x="12341" y="4288"/>
                  </a:lnTo>
                  <a:lnTo>
                    <a:pt x="9873" y="4288"/>
                  </a:lnTo>
                  <a:lnTo>
                    <a:pt x="9873" y="650"/>
                  </a:lnTo>
                  <a:cubicBezTo>
                    <a:pt x="9873" y="292"/>
                    <a:pt x="9582" y="1"/>
                    <a:pt x="9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 name="Google Shape;28644;p112">
              <a:extLst>
                <a:ext uri="{FF2B5EF4-FFF2-40B4-BE49-F238E27FC236}">
                  <a16:creationId xmlns:a16="http://schemas.microsoft.com/office/drawing/2014/main" id="{F9C11610-1CDC-470C-F415-D58DD73A70B1}"/>
                </a:ext>
              </a:extLst>
            </p:cNvPr>
            <p:cNvSpPr/>
            <p:nvPr/>
          </p:nvSpPr>
          <p:spPr>
            <a:xfrm>
              <a:off x="3669904" y="1263847"/>
              <a:ext cx="88386" cy="87788"/>
            </a:xfrm>
            <a:custGeom>
              <a:avLst/>
              <a:gdLst/>
              <a:ahLst/>
              <a:cxnLst/>
              <a:rect l="l" t="t" r="r" b="b"/>
              <a:pathLst>
                <a:path w="4579" h="4548" extrusionOk="0">
                  <a:moveTo>
                    <a:pt x="2305" y="1"/>
                  </a:moveTo>
                  <a:cubicBezTo>
                    <a:pt x="1949" y="1"/>
                    <a:pt x="1655" y="292"/>
                    <a:pt x="1655" y="650"/>
                  </a:cubicBezTo>
                  <a:lnTo>
                    <a:pt x="1655" y="1625"/>
                  </a:lnTo>
                  <a:lnTo>
                    <a:pt x="650" y="1625"/>
                  </a:lnTo>
                  <a:cubicBezTo>
                    <a:pt x="291" y="1625"/>
                    <a:pt x="0" y="1916"/>
                    <a:pt x="0" y="2274"/>
                  </a:cubicBezTo>
                  <a:cubicBezTo>
                    <a:pt x="0" y="2630"/>
                    <a:pt x="291" y="2924"/>
                    <a:pt x="650" y="2924"/>
                  </a:cubicBezTo>
                  <a:lnTo>
                    <a:pt x="1655" y="2924"/>
                  </a:lnTo>
                  <a:lnTo>
                    <a:pt x="1655" y="3898"/>
                  </a:lnTo>
                  <a:cubicBezTo>
                    <a:pt x="1655" y="4254"/>
                    <a:pt x="1949" y="4547"/>
                    <a:pt x="2305" y="4547"/>
                  </a:cubicBezTo>
                  <a:cubicBezTo>
                    <a:pt x="2663" y="4547"/>
                    <a:pt x="2954" y="4254"/>
                    <a:pt x="2954" y="3898"/>
                  </a:cubicBezTo>
                  <a:lnTo>
                    <a:pt x="2954" y="2924"/>
                  </a:lnTo>
                  <a:lnTo>
                    <a:pt x="3929" y="2924"/>
                  </a:lnTo>
                  <a:cubicBezTo>
                    <a:pt x="4287" y="2924"/>
                    <a:pt x="4578" y="2630"/>
                    <a:pt x="4578" y="2274"/>
                  </a:cubicBezTo>
                  <a:cubicBezTo>
                    <a:pt x="4578" y="1916"/>
                    <a:pt x="4287" y="1625"/>
                    <a:pt x="3929" y="1625"/>
                  </a:cubicBezTo>
                  <a:lnTo>
                    <a:pt x="2954" y="1625"/>
                  </a:lnTo>
                  <a:lnTo>
                    <a:pt x="2954" y="650"/>
                  </a:lnTo>
                  <a:cubicBezTo>
                    <a:pt x="2954" y="292"/>
                    <a:pt x="2663" y="1"/>
                    <a:pt x="2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 name="Google Shape;28645;p112">
              <a:extLst>
                <a:ext uri="{FF2B5EF4-FFF2-40B4-BE49-F238E27FC236}">
                  <a16:creationId xmlns:a16="http://schemas.microsoft.com/office/drawing/2014/main" id="{42E35875-B84C-7413-B8C1-7A9A74493997}"/>
                </a:ext>
              </a:extLst>
            </p:cNvPr>
            <p:cNvSpPr/>
            <p:nvPr/>
          </p:nvSpPr>
          <p:spPr>
            <a:xfrm>
              <a:off x="3687643" y="1509413"/>
              <a:ext cx="72133" cy="69740"/>
            </a:xfrm>
            <a:custGeom>
              <a:avLst/>
              <a:gdLst/>
              <a:ahLst/>
              <a:cxnLst/>
              <a:rect l="l" t="t" r="r" b="b"/>
              <a:pathLst>
                <a:path w="3737" h="3613" extrusionOk="0">
                  <a:moveTo>
                    <a:pt x="699" y="1"/>
                  </a:moveTo>
                  <a:cubicBezTo>
                    <a:pt x="529" y="1"/>
                    <a:pt x="359" y="57"/>
                    <a:pt x="229" y="170"/>
                  </a:cubicBezTo>
                  <a:cubicBezTo>
                    <a:pt x="0" y="430"/>
                    <a:pt x="0" y="854"/>
                    <a:pt x="229" y="1113"/>
                  </a:cubicBezTo>
                  <a:lnTo>
                    <a:pt x="943" y="1794"/>
                  </a:lnTo>
                  <a:lnTo>
                    <a:pt x="229" y="2509"/>
                  </a:lnTo>
                  <a:cubicBezTo>
                    <a:pt x="0" y="2737"/>
                    <a:pt x="0" y="3158"/>
                    <a:pt x="229" y="3418"/>
                  </a:cubicBezTo>
                  <a:cubicBezTo>
                    <a:pt x="359" y="3548"/>
                    <a:pt x="520" y="3613"/>
                    <a:pt x="683" y="3613"/>
                  </a:cubicBezTo>
                  <a:cubicBezTo>
                    <a:pt x="878" y="3613"/>
                    <a:pt x="1039" y="3548"/>
                    <a:pt x="1169" y="3418"/>
                  </a:cubicBezTo>
                  <a:lnTo>
                    <a:pt x="1853" y="2703"/>
                  </a:lnTo>
                  <a:lnTo>
                    <a:pt x="2567" y="3418"/>
                  </a:lnTo>
                  <a:cubicBezTo>
                    <a:pt x="2697" y="3548"/>
                    <a:pt x="2858" y="3613"/>
                    <a:pt x="3022" y="3613"/>
                  </a:cubicBezTo>
                  <a:cubicBezTo>
                    <a:pt x="3183" y="3613"/>
                    <a:pt x="3346" y="3548"/>
                    <a:pt x="3476" y="3418"/>
                  </a:cubicBezTo>
                  <a:cubicBezTo>
                    <a:pt x="3736" y="3158"/>
                    <a:pt x="3736" y="2737"/>
                    <a:pt x="3476" y="2509"/>
                  </a:cubicBezTo>
                  <a:lnTo>
                    <a:pt x="2762" y="1794"/>
                  </a:lnTo>
                  <a:lnTo>
                    <a:pt x="3476" y="1113"/>
                  </a:lnTo>
                  <a:cubicBezTo>
                    <a:pt x="3736" y="854"/>
                    <a:pt x="3736" y="430"/>
                    <a:pt x="3476" y="170"/>
                  </a:cubicBezTo>
                  <a:cubicBezTo>
                    <a:pt x="3346" y="57"/>
                    <a:pt x="3184" y="1"/>
                    <a:pt x="3022" y="1"/>
                  </a:cubicBezTo>
                  <a:cubicBezTo>
                    <a:pt x="2859" y="1"/>
                    <a:pt x="2697" y="57"/>
                    <a:pt x="2567" y="170"/>
                  </a:cubicBezTo>
                  <a:lnTo>
                    <a:pt x="1853" y="885"/>
                  </a:lnTo>
                  <a:lnTo>
                    <a:pt x="1169" y="170"/>
                  </a:lnTo>
                  <a:cubicBezTo>
                    <a:pt x="1039" y="57"/>
                    <a:pt x="869" y="1"/>
                    <a:pt x="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 name="Google Shape;28646;p112">
              <a:extLst>
                <a:ext uri="{FF2B5EF4-FFF2-40B4-BE49-F238E27FC236}">
                  <a16:creationId xmlns:a16="http://schemas.microsoft.com/office/drawing/2014/main" id="{6D2BF072-C6CB-81A8-B3BE-2A7BAE3FE9F9}"/>
                </a:ext>
              </a:extLst>
            </p:cNvPr>
            <p:cNvSpPr/>
            <p:nvPr/>
          </p:nvSpPr>
          <p:spPr>
            <a:xfrm>
              <a:off x="3441304" y="1531495"/>
              <a:ext cx="88386" cy="25093"/>
            </a:xfrm>
            <a:custGeom>
              <a:avLst/>
              <a:gdLst/>
              <a:ahLst/>
              <a:cxnLst/>
              <a:rect l="l" t="t" r="r" b="b"/>
              <a:pathLst>
                <a:path w="4579" h="1300" extrusionOk="0">
                  <a:moveTo>
                    <a:pt x="650" y="1"/>
                  </a:moveTo>
                  <a:cubicBezTo>
                    <a:pt x="291" y="1"/>
                    <a:pt x="0" y="294"/>
                    <a:pt x="0" y="650"/>
                  </a:cubicBezTo>
                  <a:cubicBezTo>
                    <a:pt x="0" y="1009"/>
                    <a:pt x="291" y="1300"/>
                    <a:pt x="650" y="1300"/>
                  </a:cubicBezTo>
                  <a:lnTo>
                    <a:pt x="3929" y="1300"/>
                  </a:lnTo>
                  <a:cubicBezTo>
                    <a:pt x="4287" y="1300"/>
                    <a:pt x="4578" y="1009"/>
                    <a:pt x="4578" y="650"/>
                  </a:cubicBezTo>
                  <a:cubicBezTo>
                    <a:pt x="4578" y="294"/>
                    <a:pt x="4287" y="1"/>
                    <a:pt x="3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theme/theme1.xml><?xml version="1.0" encoding="utf-8"?>
<a:theme xmlns:a="http://schemas.openxmlformats.org/drawingml/2006/main" name="Basic Customizable PhD Dissertation XL by Slidesgo">
  <a:themeElements>
    <a:clrScheme name="Simple Light">
      <a:dk1>
        <a:srgbClr val="545457"/>
      </a:dk1>
      <a:lt1>
        <a:srgbClr val="F2EADD"/>
      </a:lt1>
      <a:dk2>
        <a:srgbClr val="FF706B"/>
      </a:dk2>
      <a:lt2>
        <a:srgbClr val="BBD3C7"/>
      </a:lt2>
      <a:accent1>
        <a:srgbClr val="FFFFFF"/>
      </a:accent1>
      <a:accent2>
        <a:srgbClr val="FFFFFF"/>
      </a:accent2>
      <a:accent3>
        <a:srgbClr val="FFFFFF"/>
      </a:accent3>
      <a:accent4>
        <a:srgbClr val="FFFFFF"/>
      </a:accent4>
      <a:accent5>
        <a:srgbClr val="FFFFFF"/>
      </a:accent5>
      <a:accent6>
        <a:srgbClr val="FFFFFF"/>
      </a:accent6>
      <a:hlink>
        <a:srgbClr val="5454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1747</TotalTime>
  <Words>1283</Words>
  <Application>Microsoft Macintosh PowerPoint</Application>
  <PresentationFormat>On-screen Show (16:9)</PresentationFormat>
  <Paragraphs>140</Paragraphs>
  <Slides>34</Slides>
  <Notes>34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Roboto Condensed Light</vt:lpstr>
      <vt:lpstr>URWPalladioL</vt:lpstr>
      <vt:lpstr>Barlow</vt:lpstr>
      <vt:lpstr>Archivo Black</vt:lpstr>
      <vt:lpstr>Basic Customizable PhD Dissertation XL by Slidesgo</vt:lpstr>
      <vt:lpstr>Meme Stocks and Market Dynamics: Studying the Influence of r/wallstreetbets on the Stock Market</vt:lpstr>
      <vt:lpstr>Table of contents</vt:lpstr>
      <vt:lpstr>Abstract</vt:lpstr>
      <vt:lpstr>Purpose statement</vt:lpstr>
      <vt:lpstr>—Burton G. Malkiel</vt:lpstr>
      <vt:lpstr>Current situation &amp; problems</vt:lpstr>
      <vt:lpstr>Literature review</vt:lpstr>
      <vt:lpstr>Literature review – Sentiment analysis</vt:lpstr>
      <vt:lpstr>Study objectives</vt:lpstr>
      <vt:lpstr>Data</vt:lpstr>
      <vt:lpstr>About the data - text</vt:lpstr>
      <vt:lpstr>About the data</vt:lpstr>
      <vt:lpstr>About the data</vt:lpstr>
      <vt:lpstr>Analysis</vt:lpstr>
      <vt:lpstr>Stocks</vt:lpstr>
      <vt:lpstr>Text</vt:lpstr>
      <vt:lpstr>Banks</vt:lpstr>
      <vt:lpstr>FinBERT scores</vt:lpstr>
      <vt:lpstr>RoBERTa scores</vt:lpstr>
      <vt:lpstr>GPT-3 scores</vt:lpstr>
      <vt:lpstr>VADER</vt:lpstr>
      <vt:lpstr>Model Architecture</vt:lpstr>
      <vt:lpstr>Architecture</vt:lpstr>
      <vt:lpstr>LSTM</vt:lpstr>
      <vt:lpstr>CNN</vt:lpstr>
      <vt:lpstr>Results</vt:lpstr>
      <vt:lpstr>FinBERT - LSTM</vt:lpstr>
      <vt:lpstr>RoBERTa - CNN</vt:lpstr>
      <vt:lpstr>GPT-3 - CNN</vt:lpstr>
      <vt:lpstr>VADER - LSTM</vt:lpstr>
      <vt:lpstr>Result Analysis</vt:lpstr>
      <vt:lpstr>Conclusion</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Meme Stocks and Market Dynamics: Studying the Influence of r/wallstreetbets on the Stock Market</dc:title>
  <cp:lastModifiedBy>Sagayaraj, Christopher J</cp:lastModifiedBy>
  <cp:revision>1</cp:revision>
  <dcterms:modified xsi:type="dcterms:W3CDTF">2023-09-07T18:18:41Z</dcterms:modified>
</cp:coreProperties>
</file>